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94" r:id="rId4"/>
    <p:sldId id="257" r:id="rId5"/>
    <p:sldId id="295" r:id="rId6"/>
    <p:sldId id="296" r:id="rId7"/>
    <p:sldId id="259" r:id="rId8"/>
    <p:sldId id="297" r:id="rId9"/>
    <p:sldId id="282" r:id="rId10"/>
    <p:sldId id="298" r:id="rId11"/>
    <p:sldId id="299" r:id="rId12"/>
    <p:sldId id="301" r:id="rId13"/>
    <p:sldId id="302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0EAE18-CE44-4D8C-9899-F66B6D95C3CB}" v="694" dt="2024-08-07T03:22:25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70EAE18-CE44-4D8C-9899-F66B6D95C3CB}"/>
    <pc:docChg chg="undo redo custSel addSld delSld modSld">
      <pc:chgData name="Michael Kuniega" userId="999f7fd1-0dc3-4cba-81fd-6a42a8d75a98" providerId="ADAL" clId="{D70EAE18-CE44-4D8C-9899-F66B6D95C3CB}" dt="2024-08-07T16:22:18.261" v="1886" actId="47"/>
      <pc:docMkLst>
        <pc:docMk/>
      </pc:docMkLst>
      <pc:sldChg chg="modSp mod">
        <pc:chgData name="Michael Kuniega" userId="999f7fd1-0dc3-4cba-81fd-6a42a8d75a98" providerId="ADAL" clId="{D70EAE18-CE44-4D8C-9899-F66B6D95C3CB}" dt="2024-08-07T01:22:21.056" v="20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D70EAE18-CE44-4D8C-9899-F66B6D95C3CB}" dt="2024-08-07T01:22:21.056" v="20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D70EAE18-CE44-4D8C-9899-F66B6D95C3CB}" dt="2024-08-07T01:44:44.301" v="707" actId="20577"/>
        <pc:sldMkLst>
          <pc:docMk/>
          <pc:sldMk cId="4190655786" sldId="257"/>
        </pc:sldMkLst>
        <pc:spChg chg="mod">
          <ac:chgData name="Michael Kuniega" userId="999f7fd1-0dc3-4cba-81fd-6a42a8d75a98" providerId="ADAL" clId="{D70EAE18-CE44-4D8C-9899-F66B6D95C3CB}" dt="2024-08-07T01:36:25.219" v="526" actId="20577"/>
          <ac:spMkLst>
            <pc:docMk/>
            <pc:sldMk cId="4190655786" sldId="257"/>
            <ac:spMk id="2" creationId="{8E01C59E-0269-4562-98A3-84F58A21461D}"/>
          </ac:spMkLst>
        </pc:spChg>
        <pc:spChg chg="add mod">
          <ac:chgData name="Michael Kuniega" userId="999f7fd1-0dc3-4cba-81fd-6a42a8d75a98" providerId="ADAL" clId="{D70EAE18-CE44-4D8C-9899-F66B6D95C3CB}" dt="2024-08-07T01:41:11.722" v="573" actId="20577"/>
          <ac:spMkLst>
            <pc:docMk/>
            <pc:sldMk cId="4190655786" sldId="257"/>
            <ac:spMk id="25" creationId="{7720A31B-F8BD-1E84-E9BA-CCF3AD58FDD3}"/>
          </ac:spMkLst>
        </pc:spChg>
        <pc:spChg chg="add mod">
          <ac:chgData name="Michael Kuniega" userId="999f7fd1-0dc3-4cba-81fd-6a42a8d75a98" providerId="ADAL" clId="{D70EAE18-CE44-4D8C-9899-F66B6D95C3CB}" dt="2024-08-07T01:40:52.136" v="565" actId="20577"/>
          <ac:spMkLst>
            <pc:docMk/>
            <pc:sldMk cId="4190655786" sldId="257"/>
            <ac:spMk id="26" creationId="{5B63481A-4CAE-C36F-0989-00C168B99EBC}"/>
          </ac:spMkLst>
        </pc:spChg>
        <pc:spChg chg="add mod">
          <ac:chgData name="Michael Kuniega" userId="999f7fd1-0dc3-4cba-81fd-6a42a8d75a98" providerId="ADAL" clId="{D70EAE18-CE44-4D8C-9899-F66B6D95C3CB}" dt="2024-08-07T01:41:03.624" v="570" actId="20577"/>
          <ac:spMkLst>
            <pc:docMk/>
            <pc:sldMk cId="4190655786" sldId="257"/>
            <ac:spMk id="27" creationId="{705349C0-80EE-BEA7-EE45-7E685695F227}"/>
          </ac:spMkLst>
        </pc:spChg>
        <pc:spChg chg="add mod">
          <ac:chgData name="Michael Kuniega" userId="999f7fd1-0dc3-4cba-81fd-6a42a8d75a98" providerId="ADAL" clId="{D70EAE18-CE44-4D8C-9899-F66B6D95C3CB}" dt="2024-08-07T01:40:41.245" v="562" actId="1076"/>
          <ac:spMkLst>
            <pc:docMk/>
            <pc:sldMk cId="4190655786" sldId="257"/>
            <ac:spMk id="28" creationId="{7A7CF2AA-4C0B-8503-15C2-5409327684A7}"/>
          </ac:spMkLst>
        </pc:spChg>
        <pc:spChg chg="add mod">
          <ac:chgData name="Michael Kuniega" userId="999f7fd1-0dc3-4cba-81fd-6a42a8d75a98" providerId="ADAL" clId="{D70EAE18-CE44-4D8C-9899-F66B6D95C3CB}" dt="2024-08-07T01:42:28.193" v="642" actId="1076"/>
          <ac:spMkLst>
            <pc:docMk/>
            <pc:sldMk cId="4190655786" sldId="257"/>
            <ac:spMk id="29" creationId="{1E31CD91-2418-1152-4F13-CBD9B134A25E}"/>
          </ac:spMkLst>
        </pc:spChg>
        <pc:spChg chg="add mod">
          <ac:chgData name="Michael Kuniega" userId="999f7fd1-0dc3-4cba-81fd-6a42a8d75a98" providerId="ADAL" clId="{D70EAE18-CE44-4D8C-9899-F66B6D95C3CB}" dt="2024-08-07T01:44:23.790" v="697" actId="1076"/>
          <ac:spMkLst>
            <pc:docMk/>
            <pc:sldMk cId="4190655786" sldId="257"/>
            <ac:spMk id="30" creationId="{A2F7B659-625C-C70B-0832-20DBE5E3B66A}"/>
          </ac:spMkLst>
        </pc:spChg>
        <pc:spChg chg="add del">
          <ac:chgData name="Michael Kuniega" userId="999f7fd1-0dc3-4cba-81fd-6a42a8d75a98" providerId="ADAL" clId="{D70EAE18-CE44-4D8C-9899-F66B6D95C3CB}" dt="2024-08-07T01:44:32.635" v="701" actId="22"/>
          <ac:spMkLst>
            <pc:docMk/>
            <pc:sldMk cId="4190655786" sldId="257"/>
            <ac:spMk id="32" creationId="{31CA7FAB-9F15-B640-2876-C3B986F31E10}"/>
          </ac:spMkLst>
        </pc:spChg>
        <pc:spChg chg="add mod">
          <ac:chgData name="Michael Kuniega" userId="999f7fd1-0dc3-4cba-81fd-6a42a8d75a98" providerId="ADAL" clId="{D70EAE18-CE44-4D8C-9899-F66B6D95C3CB}" dt="2024-08-07T01:44:44.301" v="707" actId="20577"/>
          <ac:spMkLst>
            <pc:docMk/>
            <pc:sldMk cId="4190655786" sldId="257"/>
            <ac:spMk id="34" creationId="{79DD90D0-6A7F-C2BE-9FE4-204671C4BEB8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0" creationId="{7EDB215B-F562-0989-68B3-896531640F8E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1" creationId="{0EC1F22B-C7A4-D452-3ADF-E3BA44261E2E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2" creationId="{2885BA69-3436-42EC-04CB-7116E17607C8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3" creationId="{8C5B5194-15DC-C9AB-DA30-48E393B94C95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4" creationId="{E4460A9F-9163-7F15-051C-4A86B91FC652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5" creationId="{64EE35E5-4B0F-37AF-C8F5-A6B5A8348FD2}"/>
          </ac:spMkLst>
        </pc:spChg>
        <pc:spChg chg="del">
          <ac:chgData name="Michael Kuniega" userId="999f7fd1-0dc3-4cba-81fd-6a42a8d75a98" providerId="ADAL" clId="{D70EAE18-CE44-4D8C-9899-F66B6D95C3CB}" dt="2024-08-07T01:36:32.226" v="527" actId="478"/>
          <ac:spMkLst>
            <pc:docMk/>
            <pc:sldMk cId="4190655786" sldId="257"/>
            <ac:spMk id="46" creationId="{7E056A26-4A08-6171-C537-449F1D8184E3}"/>
          </ac:spMkLst>
        </pc:spChg>
        <pc:cxnChg chg="add del mod">
          <ac:chgData name="Michael Kuniega" userId="999f7fd1-0dc3-4cba-81fd-6a42a8d75a98" providerId="ADAL" clId="{D70EAE18-CE44-4D8C-9899-F66B6D95C3CB}" dt="2024-08-07T01:39:04.048" v="545" actId="478"/>
          <ac:cxnSpMkLst>
            <pc:docMk/>
            <pc:sldMk cId="4190655786" sldId="257"/>
            <ac:cxnSpMk id="4" creationId="{69A5A287-3ED4-084B-920E-DF65EE4F0EDE}"/>
          </ac:cxnSpMkLst>
        </pc:cxnChg>
        <pc:cxnChg chg="add mod">
          <ac:chgData name="Michael Kuniega" userId="999f7fd1-0dc3-4cba-81fd-6a42a8d75a98" providerId="ADAL" clId="{D70EAE18-CE44-4D8C-9899-F66B6D95C3CB}" dt="2024-08-07T01:40:19.536" v="557" actId="1076"/>
          <ac:cxnSpMkLst>
            <pc:docMk/>
            <pc:sldMk cId="4190655786" sldId="257"/>
            <ac:cxnSpMk id="5" creationId="{0E4318ED-7B39-6915-2CE4-18585E76B937}"/>
          </ac:cxnSpMkLst>
        </pc:cxnChg>
        <pc:cxnChg chg="add mod">
          <ac:chgData name="Michael Kuniega" userId="999f7fd1-0dc3-4cba-81fd-6a42a8d75a98" providerId="ADAL" clId="{D70EAE18-CE44-4D8C-9899-F66B6D95C3CB}" dt="2024-08-07T01:40:19.536" v="557" actId="1076"/>
          <ac:cxnSpMkLst>
            <pc:docMk/>
            <pc:sldMk cId="4190655786" sldId="257"/>
            <ac:cxnSpMk id="19" creationId="{A1E89275-4FCF-5C16-4994-294ADEFB58BB}"/>
          </ac:cxnSpMkLst>
        </pc:cxnChg>
        <pc:cxnChg chg="del">
          <ac:chgData name="Michael Kuniega" userId="999f7fd1-0dc3-4cba-81fd-6a42a8d75a98" providerId="ADAL" clId="{D70EAE18-CE44-4D8C-9899-F66B6D95C3CB}" dt="2024-08-07T01:36:32.226" v="527" actId="478"/>
          <ac:cxnSpMkLst>
            <pc:docMk/>
            <pc:sldMk cId="4190655786" sldId="257"/>
            <ac:cxnSpMk id="35" creationId="{34C48041-9EFA-75A4-C2B8-CE70F60679F7}"/>
          </ac:cxnSpMkLst>
        </pc:cxnChg>
        <pc:cxnChg chg="del">
          <ac:chgData name="Michael Kuniega" userId="999f7fd1-0dc3-4cba-81fd-6a42a8d75a98" providerId="ADAL" clId="{D70EAE18-CE44-4D8C-9899-F66B6D95C3CB}" dt="2024-08-07T01:36:32.226" v="527" actId="478"/>
          <ac:cxnSpMkLst>
            <pc:docMk/>
            <pc:sldMk cId="4190655786" sldId="257"/>
            <ac:cxnSpMk id="37" creationId="{C4EC05ED-D600-73B8-6AA8-8D32152E9EF5}"/>
          </ac:cxnSpMkLst>
        </pc:cxnChg>
      </pc:sldChg>
      <pc:sldChg chg="del">
        <pc:chgData name="Michael Kuniega" userId="999f7fd1-0dc3-4cba-81fd-6a42a8d75a98" providerId="ADAL" clId="{D70EAE18-CE44-4D8C-9899-F66B6D95C3CB}" dt="2024-08-07T02:34:21.980" v="1197" actId="47"/>
        <pc:sldMkLst>
          <pc:docMk/>
          <pc:sldMk cId="1728673843" sldId="258"/>
        </pc:sldMkLst>
      </pc:sldChg>
      <pc:sldChg chg="addSp delSp modSp mod">
        <pc:chgData name="Michael Kuniega" userId="999f7fd1-0dc3-4cba-81fd-6a42a8d75a98" providerId="ADAL" clId="{D70EAE18-CE44-4D8C-9899-F66B6D95C3CB}" dt="2024-08-07T02:43:36.876" v="1359" actId="1076"/>
        <pc:sldMkLst>
          <pc:docMk/>
          <pc:sldMk cId="3516855622" sldId="259"/>
        </pc:sldMkLst>
        <pc:spChg chg="add mod">
          <ac:chgData name="Michael Kuniega" userId="999f7fd1-0dc3-4cba-81fd-6a42a8d75a98" providerId="ADAL" clId="{D70EAE18-CE44-4D8C-9899-F66B6D95C3CB}" dt="2024-08-07T02:37:36.234" v="1279" actId="1076"/>
          <ac:spMkLst>
            <pc:docMk/>
            <pc:sldMk cId="3516855622" sldId="259"/>
            <ac:spMk id="3" creationId="{F44C51FD-16BB-2313-C771-13E532A52D85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15" creationId="{E76D08DA-38BB-C811-F76E-9362D9C1E57B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18" creationId="{DFECAFFC-714C-4C35-9B74-40622797D43F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19" creationId="{73DBD02E-CCDA-88C8-FF63-6B14D10E6FFC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0" creationId="{F0E5367F-5E14-1D23-8982-5C91B91C8DFF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1" creationId="{A15577BD-86D6-0E40-5EB1-C816A7998592}"/>
          </ac:spMkLst>
        </pc:spChg>
        <pc:spChg chg="add del mod">
          <ac:chgData name="Michael Kuniega" userId="999f7fd1-0dc3-4cba-81fd-6a42a8d75a98" providerId="ADAL" clId="{D70EAE18-CE44-4D8C-9899-F66B6D95C3CB}" dt="2024-08-07T02:41:49.963" v="1328" actId="478"/>
          <ac:spMkLst>
            <pc:docMk/>
            <pc:sldMk cId="3516855622" sldId="259"/>
            <ac:spMk id="22" creationId="{11E70673-1EBE-FA91-7891-9AFFC65FD5EC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3" creationId="{58996F2C-848F-78C3-CF03-57115571813B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4" creationId="{7CE4B0A7-9479-5AEC-6AA2-C05E7A0A0282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5" creationId="{DD7BCC35-E58C-E41A-41E9-405E12375A53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6" creationId="{71C9F4FA-15D3-4D3B-73A3-1DA87A92B56A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7" creationId="{A92C8948-A204-4016-1828-946CBDCDF4FA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8" creationId="{F0BB7B64-AD0E-BA2E-BC6B-44E7E714CDC1}"/>
          </ac:spMkLst>
        </pc:spChg>
        <pc:spChg chg="add mod">
          <ac:chgData name="Michael Kuniega" userId="999f7fd1-0dc3-4cba-81fd-6a42a8d75a98" providerId="ADAL" clId="{D70EAE18-CE44-4D8C-9899-F66B6D95C3CB}" dt="2024-08-07T02:43:36.876" v="1359" actId="1076"/>
          <ac:spMkLst>
            <pc:docMk/>
            <pc:sldMk cId="3516855622" sldId="259"/>
            <ac:spMk id="29" creationId="{FBDB0E4B-5C1D-3103-E4E8-7573890B2AAE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0" creationId="{EF03B040-B86D-8F17-C567-9F95EE4C22A9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1" creationId="{655F2126-E990-D02A-3731-FCF33E21F248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2" creationId="{F773A376-E856-AE71-A5DC-5F4474873124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3" creationId="{5FD9DE20-355E-4EF2-EE91-73C9542A0F28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4" creationId="{AF4B9B3F-7BE2-572A-013C-54A3E4EF785E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5" creationId="{548AE31F-28A1-CFBD-DCCA-CA565F233E2E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6" creationId="{E39FBA0C-DFF1-3AF5-0D74-59C50C663671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7" creationId="{1C85985D-400C-A48A-F749-79E1106FF5A2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88" creationId="{D40C78DF-8668-9A52-573A-66701943E49F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90" creationId="{DF40D52A-85A1-698F-C77B-4F9299D5F5CE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91" creationId="{C80A3749-423D-0202-5DC8-0324118AB678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92" creationId="{64488606-6569-761D-E45B-BB9408B7AF4C}"/>
          </ac:spMkLst>
        </pc:spChg>
        <pc:spChg chg="del">
          <ac:chgData name="Michael Kuniega" userId="999f7fd1-0dc3-4cba-81fd-6a42a8d75a98" providerId="ADAL" clId="{D70EAE18-CE44-4D8C-9899-F66B6D95C3CB}" dt="2024-08-07T02:34:31.666" v="1199" actId="478"/>
          <ac:spMkLst>
            <pc:docMk/>
            <pc:sldMk cId="3516855622" sldId="259"/>
            <ac:spMk id="49193" creationId="{B2D9B298-0DB3-2206-F55D-643B955DA56D}"/>
          </ac:spMkLst>
        </pc:spChg>
        <pc:spChg chg="mod">
          <ac:chgData name="Michael Kuniega" userId="999f7fd1-0dc3-4cba-81fd-6a42a8d75a98" providerId="ADAL" clId="{D70EAE18-CE44-4D8C-9899-F66B6D95C3CB}" dt="2024-08-07T02:37:28.733" v="1278" actId="1076"/>
          <ac:spMkLst>
            <pc:docMk/>
            <pc:sldMk cId="3516855622" sldId="259"/>
            <ac:spMk id="49198" creationId="{F8A38A27-7FE8-4537-B6BB-0A1D1A450E16}"/>
          </ac:spMkLst>
        </pc:spChg>
        <pc:inkChg chg="del">
          <ac:chgData name="Michael Kuniega" userId="999f7fd1-0dc3-4cba-81fd-6a42a8d75a98" providerId="ADAL" clId="{D70EAE18-CE44-4D8C-9899-F66B6D95C3CB}" dt="2024-08-07T02:34:34.451" v="1200" actId="478"/>
          <ac:inkMkLst>
            <pc:docMk/>
            <pc:sldMk cId="3516855622" sldId="259"/>
            <ac:inkMk id="7" creationId="{E69473C6-048E-4DB1-A9C8-6A737A8C1ED1}"/>
          </ac:inkMkLst>
        </pc:inkChg>
        <pc:cxnChg chg="add mod">
          <ac:chgData name="Michael Kuniega" userId="999f7fd1-0dc3-4cba-81fd-6a42a8d75a98" providerId="ADAL" clId="{D70EAE18-CE44-4D8C-9899-F66B6D95C3CB}" dt="2024-08-07T02:43:36.876" v="1359" actId="1076"/>
          <ac:cxnSpMkLst>
            <pc:docMk/>
            <pc:sldMk cId="3516855622" sldId="259"/>
            <ac:cxnSpMk id="5" creationId="{09258EEA-617C-63A3-86F5-3BF201026FC8}"/>
          </ac:cxnSpMkLst>
        </pc:cxnChg>
        <pc:cxnChg chg="add mod">
          <ac:chgData name="Michael Kuniega" userId="999f7fd1-0dc3-4cba-81fd-6a42a8d75a98" providerId="ADAL" clId="{D70EAE18-CE44-4D8C-9899-F66B6D95C3CB}" dt="2024-08-07T02:43:36.876" v="1359" actId="1076"/>
          <ac:cxnSpMkLst>
            <pc:docMk/>
            <pc:sldMk cId="3516855622" sldId="259"/>
            <ac:cxnSpMk id="6" creationId="{0C1AA57A-E78B-D4B7-81D1-476BF3C913B1}"/>
          </ac:cxnSpMkLst>
        </pc:cxnChg>
        <pc:cxnChg chg="add mod">
          <ac:chgData name="Michael Kuniega" userId="999f7fd1-0dc3-4cba-81fd-6a42a8d75a98" providerId="ADAL" clId="{D70EAE18-CE44-4D8C-9899-F66B6D95C3CB}" dt="2024-08-07T02:43:36.876" v="1359" actId="1076"/>
          <ac:cxnSpMkLst>
            <pc:docMk/>
            <pc:sldMk cId="3516855622" sldId="259"/>
            <ac:cxnSpMk id="12" creationId="{1FF3D590-A934-46E0-317E-F31A98855E24}"/>
          </ac:cxnSpMkLst>
        </pc:cxnChg>
        <pc:cxnChg chg="add mod ord">
          <ac:chgData name="Michael Kuniega" userId="999f7fd1-0dc3-4cba-81fd-6a42a8d75a98" providerId="ADAL" clId="{D70EAE18-CE44-4D8C-9899-F66B6D95C3CB}" dt="2024-08-07T02:43:36.876" v="1359" actId="1076"/>
          <ac:cxnSpMkLst>
            <pc:docMk/>
            <pc:sldMk cId="3516855622" sldId="259"/>
            <ac:cxnSpMk id="13" creationId="{7CAB4FE0-9917-545B-334A-3EEE81C24D79}"/>
          </ac:cxnSpMkLst>
        </pc:cxnChg>
        <pc:cxnChg chg="add mod ord">
          <ac:chgData name="Michael Kuniega" userId="999f7fd1-0dc3-4cba-81fd-6a42a8d75a98" providerId="ADAL" clId="{D70EAE18-CE44-4D8C-9899-F66B6D95C3CB}" dt="2024-08-07T02:43:36.876" v="1359" actId="1076"/>
          <ac:cxnSpMkLst>
            <pc:docMk/>
            <pc:sldMk cId="3516855622" sldId="259"/>
            <ac:cxnSpMk id="14" creationId="{AEE70AE9-54F9-F99B-52D9-762EDC51C075}"/>
          </ac:cxnSpMkLst>
        </pc:cxnChg>
        <pc:cxnChg chg="add mod">
          <ac:chgData name="Michael Kuniega" userId="999f7fd1-0dc3-4cba-81fd-6a42a8d75a98" providerId="ADAL" clId="{D70EAE18-CE44-4D8C-9899-F66B6D95C3CB}" dt="2024-08-07T02:41:05.144" v="1305"/>
          <ac:cxnSpMkLst>
            <pc:docMk/>
            <pc:sldMk cId="3516855622" sldId="259"/>
            <ac:cxnSpMk id="16" creationId="{11A58134-A0D3-83D9-014B-8CB51B8FA0E1}"/>
          </ac:cxnSpMkLst>
        </pc:cxnChg>
        <pc:cxnChg chg="add mod">
          <ac:chgData name="Michael Kuniega" userId="999f7fd1-0dc3-4cba-81fd-6a42a8d75a98" providerId="ADAL" clId="{D70EAE18-CE44-4D8C-9899-F66B6D95C3CB}" dt="2024-08-07T02:41:05.144" v="1305"/>
          <ac:cxnSpMkLst>
            <pc:docMk/>
            <pc:sldMk cId="3516855622" sldId="259"/>
            <ac:cxnSpMk id="17" creationId="{F582F253-E106-DA19-8D71-FB7682BD34FE}"/>
          </ac:cxnSpMkLst>
        </pc:cxnChg>
      </pc:sldChg>
      <pc:sldChg chg="addSp delSp modSp mod">
        <pc:chgData name="Michael Kuniega" userId="999f7fd1-0dc3-4cba-81fd-6a42a8d75a98" providerId="ADAL" clId="{D70EAE18-CE44-4D8C-9899-F66B6D95C3CB}" dt="2024-08-07T03:00:10.804" v="1451" actId="478"/>
        <pc:sldMkLst>
          <pc:docMk/>
          <pc:sldMk cId="764790823" sldId="282"/>
        </pc:sldMkLst>
        <pc:spChg chg="add mod">
          <ac:chgData name="Michael Kuniega" userId="999f7fd1-0dc3-4cba-81fd-6a42a8d75a98" providerId="ADAL" clId="{D70EAE18-CE44-4D8C-9899-F66B6D95C3CB}" dt="2024-08-07T02:49:42.079" v="1426"/>
          <ac:spMkLst>
            <pc:docMk/>
            <pc:sldMk cId="764790823" sldId="282"/>
            <ac:spMk id="5" creationId="{2FFA5B2B-8D47-F36F-8BBE-9BB213DDE8A6}"/>
          </ac:spMkLst>
        </pc:spChg>
        <pc:spChg chg="add mod">
          <ac:chgData name="Michael Kuniega" userId="999f7fd1-0dc3-4cba-81fd-6a42a8d75a98" providerId="ADAL" clId="{D70EAE18-CE44-4D8C-9899-F66B6D95C3CB}" dt="2024-08-07T02:49:42.079" v="1426"/>
          <ac:spMkLst>
            <pc:docMk/>
            <pc:sldMk cId="764790823" sldId="282"/>
            <ac:spMk id="6" creationId="{D9E2303B-64DC-DD34-5452-C4943E28A1EC}"/>
          </ac:spMkLst>
        </pc:spChg>
        <pc:spChg chg="add mod">
          <ac:chgData name="Michael Kuniega" userId="999f7fd1-0dc3-4cba-81fd-6a42a8d75a98" providerId="ADAL" clId="{D70EAE18-CE44-4D8C-9899-F66B6D95C3CB}" dt="2024-08-07T02:49:42.079" v="1426"/>
          <ac:spMkLst>
            <pc:docMk/>
            <pc:sldMk cId="764790823" sldId="282"/>
            <ac:spMk id="7" creationId="{66216324-1F8E-3728-B1C9-3FA3EEF23979}"/>
          </ac:spMkLst>
        </pc:spChg>
        <pc:spChg chg="add mod">
          <ac:chgData name="Michael Kuniega" userId="999f7fd1-0dc3-4cba-81fd-6a42a8d75a98" providerId="ADAL" clId="{D70EAE18-CE44-4D8C-9899-F66B6D95C3CB}" dt="2024-08-07T02:50:55.649" v="1445" actId="1076"/>
          <ac:spMkLst>
            <pc:docMk/>
            <pc:sldMk cId="764790823" sldId="282"/>
            <ac:spMk id="10" creationId="{DBA972D0-73F0-CFF0-7142-00B81198B9F6}"/>
          </ac:spMkLst>
        </pc:spChg>
        <pc:spChg chg="add mod">
          <ac:chgData name="Michael Kuniega" userId="999f7fd1-0dc3-4cba-81fd-6a42a8d75a98" providerId="ADAL" clId="{D70EAE18-CE44-4D8C-9899-F66B6D95C3CB}" dt="2024-08-07T02:51:08.015" v="1449" actId="1076"/>
          <ac:spMkLst>
            <pc:docMk/>
            <pc:sldMk cId="764790823" sldId="282"/>
            <ac:spMk id="11" creationId="{BCE01EC5-90E2-9C3C-E8AB-1FE67AC0DD14}"/>
          </ac:spMkLst>
        </pc:spChg>
        <pc:spChg chg="add mod">
          <ac:chgData name="Michael Kuniega" userId="999f7fd1-0dc3-4cba-81fd-6a42a8d75a98" providerId="ADAL" clId="{D70EAE18-CE44-4D8C-9899-F66B6D95C3CB}" dt="2024-08-07T02:50:42.897" v="1440" actId="1037"/>
          <ac:spMkLst>
            <pc:docMk/>
            <pc:sldMk cId="764790823" sldId="282"/>
            <ac:spMk id="12" creationId="{547444B6-F3E5-10F5-3A6C-C5A292F2A4B9}"/>
          </ac:spMkLst>
        </pc:spChg>
        <pc:spChg chg="mod">
          <ac:chgData name="Michael Kuniega" userId="999f7fd1-0dc3-4cba-81fd-6a42a8d75a98" providerId="ADAL" clId="{D70EAE18-CE44-4D8C-9899-F66B6D95C3CB}" dt="2024-08-07T02:48:53.240" v="1422" actId="20577"/>
          <ac:spMkLst>
            <pc:docMk/>
            <pc:sldMk cId="764790823" sldId="282"/>
            <ac:spMk id="49154" creationId="{00000000-0000-0000-0000-000000000000}"/>
          </ac:spMkLst>
        </pc:spChg>
        <pc:spChg chg="del">
          <ac:chgData name="Michael Kuniega" userId="999f7fd1-0dc3-4cba-81fd-6a42a8d75a98" providerId="ADAL" clId="{D70EAE18-CE44-4D8C-9899-F66B6D95C3CB}" dt="2024-08-07T02:48:59.668" v="1423" actId="478"/>
          <ac:spMkLst>
            <pc:docMk/>
            <pc:sldMk cId="764790823" sldId="282"/>
            <ac:spMk id="49180" creationId="{49D9C247-390F-DE27-43C2-22DC88F85995}"/>
          </ac:spMkLst>
        </pc:spChg>
        <pc:spChg chg="del">
          <ac:chgData name="Michael Kuniega" userId="999f7fd1-0dc3-4cba-81fd-6a42a8d75a98" providerId="ADAL" clId="{D70EAE18-CE44-4D8C-9899-F66B6D95C3CB}" dt="2024-08-07T02:48:59.668" v="1423" actId="478"/>
          <ac:spMkLst>
            <pc:docMk/>
            <pc:sldMk cId="764790823" sldId="282"/>
            <ac:spMk id="49181" creationId="{371CF5BC-113B-C3E1-498E-97E8D988C2A3}"/>
          </ac:spMkLst>
        </pc:spChg>
        <pc:spChg chg="del">
          <ac:chgData name="Michael Kuniega" userId="999f7fd1-0dc3-4cba-81fd-6a42a8d75a98" providerId="ADAL" clId="{D70EAE18-CE44-4D8C-9899-F66B6D95C3CB}" dt="2024-08-07T02:48:59.668" v="1423" actId="478"/>
          <ac:spMkLst>
            <pc:docMk/>
            <pc:sldMk cId="764790823" sldId="282"/>
            <ac:spMk id="49182" creationId="{4D3ADC77-6FF8-9269-8FDE-2DB7CFA36ACD}"/>
          </ac:spMkLst>
        </pc:spChg>
        <pc:spChg chg="del">
          <ac:chgData name="Michael Kuniega" userId="999f7fd1-0dc3-4cba-81fd-6a42a8d75a98" providerId="ADAL" clId="{D70EAE18-CE44-4D8C-9899-F66B6D95C3CB}" dt="2024-08-07T02:48:59.668" v="1423" actId="478"/>
          <ac:spMkLst>
            <pc:docMk/>
            <pc:sldMk cId="764790823" sldId="282"/>
            <ac:spMk id="49183" creationId="{5260EA2F-0401-43C6-75FC-1D81969CD10A}"/>
          </ac:spMkLst>
        </pc:spChg>
        <pc:spChg chg="mod">
          <ac:chgData name="Michael Kuniega" userId="999f7fd1-0dc3-4cba-81fd-6a42a8d75a98" providerId="ADAL" clId="{D70EAE18-CE44-4D8C-9899-F66B6D95C3CB}" dt="2024-08-07T02:50:24.717" v="1434" actId="1076"/>
          <ac:spMkLst>
            <pc:docMk/>
            <pc:sldMk cId="764790823" sldId="282"/>
            <ac:spMk id="49184" creationId="{9175AE8F-F5C5-5DE6-4BE2-E8BC5B7FCE31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85" creationId="{9B5118E0-0397-12A9-1363-7176FFF366D5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86" creationId="{5DE5DB1F-0D5A-E91E-C43A-27BBB0ED6D3F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87" creationId="{803B14D8-8FA7-132F-D03D-FCEEA9857F1A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88" creationId="{E7744F09-A4EF-CA79-5E51-9F8FB79B3AD0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89" creationId="{9F0830DA-9331-BC84-CE6A-574968A7652D}"/>
          </ac:spMkLst>
        </pc:spChg>
        <pc:spChg chg="del">
          <ac:chgData name="Michael Kuniega" userId="999f7fd1-0dc3-4cba-81fd-6a42a8d75a98" providerId="ADAL" clId="{D70EAE18-CE44-4D8C-9899-F66B6D95C3CB}" dt="2024-08-07T02:49:08.441" v="1425" actId="478"/>
          <ac:spMkLst>
            <pc:docMk/>
            <pc:sldMk cId="764790823" sldId="282"/>
            <ac:spMk id="49190" creationId="{200A0DA9-DA66-AEF9-B7B2-CE0F8EFABC98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91" creationId="{1676CB8C-93F9-5FF5-4F94-7B9316246692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93" creationId="{BB916D47-C38F-0486-F490-8C509F5C184D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94" creationId="{EEAE8013-B41C-B57B-59C8-FC8808EA45FF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96" creationId="{42572AB7-8BA7-4F03-7CBE-AD79FEB48753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197" creationId="{0BFE023C-61E3-9AF9-EF8B-E0B191191B75}"/>
          </ac:spMkLst>
        </pc:spChg>
        <pc:spChg chg="del">
          <ac:chgData name="Michael Kuniega" userId="999f7fd1-0dc3-4cba-81fd-6a42a8d75a98" providerId="ADAL" clId="{D70EAE18-CE44-4D8C-9899-F66B6D95C3CB}" dt="2024-08-07T02:51:12.966" v="1450" actId="478"/>
          <ac:spMkLst>
            <pc:docMk/>
            <pc:sldMk cId="764790823" sldId="282"/>
            <ac:spMk id="49199" creationId="{EC73D411-B746-7306-99A8-C9AF26A0E351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200" creationId="{D3E9EA08-CBD5-5B02-1C95-B36915747F93}"/>
          </ac:spMkLst>
        </pc:spChg>
        <pc:spChg chg="del">
          <ac:chgData name="Michael Kuniega" userId="999f7fd1-0dc3-4cba-81fd-6a42a8d75a98" providerId="ADAL" clId="{D70EAE18-CE44-4D8C-9899-F66B6D95C3CB}" dt="2024-08-07T02:49:05.258" v="1424" actId="478"/>
          <ac:spMkLst>
            <pc:docMk/>
            <pc:sldMk cId="764790823" sldId="282"/>
            <ac:spMk id="49201" creationId="{C464A1F1-AD0E-5A86-140E-50AFEE6B4809}"/>
          </ac:spMkLst>
        </pc:spChg>
        <pc:grpChg chg="del">
          <ac:chgData name="Michael Kuniega" userId="999f7fd1-0dc3-4cba-81fd-6a42a8d75a98" providerId="ADAL" clId="{D70EAE18-CE44-4D8C-9899-F66B6D95C3CB}" dt="2024-08-07T02:48:59.668" v="1423" actId="478"/>
          <ac:grpSpMkLst>
            <pc:docMk/>
            <pc:sldMk cId="764790823" sldId="282"/>
            <ac:grpSpMk id="49169" creationId="{7B68D98B-CBC2-47AF-8BA7-92030AB7AFDF}"/>
          </ac:grpSpMkLst>
        </pc:grpChg>
        <pc:cxnChg chg="add mod">
          <ac:chgData name="Michael Kuniega" userId="999f7fd1-0dc3-4cba-81fd-6a42a8d75a98" providerId="ADAL" clId="{D70EAE18-CE44-4D8C-9899-F66B6D95C3CB}" dt="2024-08-07T02:49:42.079" v="1426"/>
          <ac:cxnSpMkLst>
            <pc:docMk/>
            <pc:sldMk cId="764790823" sldId="282"/>
            <ac:cxnSpMk id="3" creationId="{BABD8C85-4418-8DB5-9374-A09DD3B37339}"/>
          </ac:cxnSpMkLst>
        </pc:cxnChg>
        <pc:cxnChg chg="del">
          <ac:chgData name="Michael Kuniega" userId="999f7fd1-0dc3-4cba-81fd-6a42a8d75a98" providerId="ADAL" clId="{D70EAE18-CE44-4D8C-9899-F66B6D95C3CB}" dt="2024-08-07T03:00:10.804" v="1451" actId="478"/>
          <ac:cxnSpMkLst>
            <pc:docMk/>
            <pc:sldMk cId="764790823" sldId="282"/>
            <ac:cxnSpMk id="4" creationId="{06A0C570-26A2-F920-A592-EFD2EFA6C096}"/>
          </ac:cxnSpMkLst>
        </pc:cxnChg>
        <pc:cxnChg chg="add mod">
          <ac:chgData name="Michael Kuniega" userId="999f7fd1-0dc3-4cba-81fd-6a42a8d75a98" providerId="ADAL" clId="{D70EAE18-CE44-4D8C-9899-F66B6D95C3CB}" dt="2024-08-07T02:50:02.805" v="1428" actId="1076"/>
          <ac:cxnSpMkLst>
            <pc:docMk/>
            <pc:sldMk cId="764790823" sldId="282"/>
            <ac:cxnSpMk id="8" creationId="{7054C3F6-944B-F9DF-493C-45C9A5D17B6E}"/>
          </ac:cxnSpMkLst>
        </pc:cxnChg>
        <pc:cxnChg chg="add mod">
          <ac:chgData name="Michael Kuniega" userId="999f7fd1-0dc3-4cba-81fd-6a42a8d75a98" providerId="ADAL" clId="{D70EAE18-CE44-4D8C-9899-F66B6D95C3CB}" dt="2024-08-07T02:50:02.805" v="1428" actId="1076"/>
          <ac:cxnSpMkLst>
            <pc:docMk/>
            <pc:sldMk cId="764790823" sldId="282"/>
            <ac:cxnSpMk id="9" creationId="{96A92382-35E7-153F-7788-8BAF674E111F}"/>
          </ac:cxnSpMkLst>
        </pc:cxnChg>
      </pc:sldChg>
      <pc:sldChg chg="del">
        <pc:chgData name="Michael Kuniega" userId="999f7fd1-0dc3-4cba-81fd-6a42a8d75a98" providerId="ADAL" clId="{D70EAE18-CE44-4D8C-9899-F66B6D95C3CB}" dt="2024-08-07T03:00:19.178" v="1453" actId="47"/>
        <pc:sldMkLst>
          <pc:docMk/>
          <pc:sldMk cId="3505654119" sldId="284"/>
        </pc:sldMkLst>
      </pc:sldChg>
      <pc:sldChg chg="del">
        <pc:chgData name="Michael Kuniega" userId="999f7fd1-0dc3-4cba-81fd-6a42a8d75a98" providerId="ADAL" clId="{D70EAE18-CE44-4D8C-9899-F66B6D95C3CB}" dt="2024-08-07T02:34:24.505" v="1198" actId="47"/>
        <pc:sldMkLst>
          <pc:docMk/>
          <pc:sldMk cId="4026101246" sldId="289"/>
        </pc:sldMkLst>
      </pc:sldChg>
      <pc:sldChg chg="del">
        <pc:chgData name="Michael Kuniega" userId="999f7fd1-0dc3-4cba-81fd-6a42a8d75a98" providerId="ADAL" clId="{D70EAE18-CE44-4D8C-9899-F66B6D95C3CB}" dt="2024-08-07T02:43:52.631" v="1360" actId="47"/>
        <pc:sldMkLst>
          <pc:docMk/>
          <pc:sldMk cId="1367386641" sldId="290"/>
        </pc:sldMkLst>
      </pc:sldChg>
      <pc:sldChg chg="del">
        <pc:chgData name="Michael Kuniega" userId="999f7fd1-0dc3-4cba-81fd-6a42a8d75a98" providerId="ADAL" clId="{D70EAE18-CE44-4D8C-9899-F66B6D95C3CB}" dt="2024-08-07T03:00:18.751" v="1452" actId="47"/>
        <pc:sldMkLst>
          <pc:docMk/>
          <pc:sldMk cId="3527929972" sldId="291"/>
        </pc:sldMkLst>
      </pc:sldChg>
      <pc:sldChg chg="del">
        <pc:chgData name="Michael Kuniega" userId="999f7fd1-0dc3-4cba-81fd-6a42a8d75a98" providerId="ADAL" clId="{D70EAE18-CE44-4D8C-9899-F66B6D95C3CB}" dt="2024-08-07T03:00:22.764" v="1454" actId="47"/>
        <pc:sldMkLst>
          <pc:docMk/>
          <pc:sldMk cId="2822456518" sldId="292"/>
        </pc:sldMkLst>
      </pc:sldChg>
      <pc:sldChg chg="addSp delSp modSp add mod">
        <pc:chgData name="Michael Kuniega" userId="999f7fd1-0dc3-4cba-81fd-6a42a8d75a98" providerId="ADAL" clId="{D70EAE18-CE44-4D8C-9899-F66B6D95C3CB}" dt="2024-08-07T01:31:12.440" v="264" actId="1076"/>
        <pc:sldMkLst>
          <pc:docMk/>
          <pc:sldMk cId="1949714147" sldId="293"/>
        </pc:sldMkLst>
        <pc:spChg chg="mod">
          <ac:chgData name="Michael Kuniega" userId="999f7fd1-0dc3-4cba-81fd-6a42a8d75a98" providerId="ADAL" clId="{D70EAE18-CE44-4D8C-9899-F66B6D95C3CB}" dt="2024-08-07T01:28:12.560" v="153" actId="14100"/>
          <ac:spMkLst>
            <pc:docMk/>
            <pc:sldMk cId="1949714147" sldId="293"/>
            <ac:spMk id="2" creationId="{8E01C59E-0269-4562-98A3-84F58A21461D}"/>
          </ac:spMkLst>
        </pc:spChg>
        <pc:spChg chg="mod">
          <ac:chgData name="Michael Kuniega" userId="999f7fd1-0dc3-4cba-81fd-6a42a8d75a98" providerId="ADAL" clId="{D70EAE18-CE44-4D8C-9899-F66B6D95C3CB}" dt="2024-08-07T01:30:04.238" v="191" actId="1035"/>
          <ac:spMkLst>
            <pc:docMk/>
            <pc:sldMk cId="1949714147" sldId="293"/>
            <ac:spMk id="5" creationId="{28D19D97-15CD-521A-6142-9222FF52DFB5}"/>
          </ac:spMkLst>
        </pc:spChg>
        <pc:spChg chg="del mod">
          <ac:chgData name="Michael Kuniega" userId="999f7fd1-0dc3-4cba-81fd-6a42a8d75a98" providerId="ADAL" clId="{D70EAE18-CE44-4D8C-9899-F66B6D95C3CB}" dt="2024-08-07T01:29:08.978" v="162" actId="478"/>
          <ac:spMkLst>
            <pc:docMk/>
            <pc:sldMk cId="1949714147" sldId="293"/>
            <ac:spMk id="6" creationId="{ED769166-CB5F-3054-C8C4-6EA76E634F5A}"/>
          </ac:spMkLst>
        </pc:spChg>
        <pc:spChg chg="del mod">
          <ac:chgData name="Michael Kuniega" userId="999f7fd1-0dc3-4cba-81fd-6a42a8d75a98" providerId="ADAL" clId="{D70EAE18-CE44-4D8C-9899-F66B6D95C3CB}" dt="2024-08-07T01:29:30.564" v="174" actId="478"/>
          <ac:spMkLst>
            <pc:docMk/>
            <pc:sldMk cId="1949714147" sldId="293"/>
            <ac:spMk id="7" creationId="{330CB8FE-58CD-BB50-0C8F-0DD44F83D53C}"/>
          </ac:spMkLst>
        </pc:spChg>
        <pc:spChg chg="mod">
          <ac:chgData name="Michael Kuniega" userId="999f7fd1-0dc3-4cba-81fd-6a42a8d75a98" providerId="ADAL" clId="{D70EAE18-CE44-4D8C-9899-F66B6D95C3CB}" dt="2024-08-07T01:28:35.787" v="154"/>
          <ac:spMkLst>
            <pc:docMk/>
            <pc:sldMk cId="1949714147" sldId="293"/>
            <ac:spMk id="8" creationId="{B5302368-F1DB-FE13-9100-C2F51FFDEF50}"/>
          </ac:spMkLst>
        </pc:spChg>
        <pc:spChg chg="mod">
          <ac:chgData name="Michael Kuniega" userId="999f7fd1-0dc3-4cba-81fd-6a42a8d75a98" providerId="ADAL" clId="{D70EAE18-CE44-4D8C-9899-F66B6D95C3CB}" dt="2024-08-07T01:28:35.787" v="154"/>
          <ac:spMkLst>
            <pc:docMk/>
            <pc:sldMk cId="1949714147" sldId="293"/>
            <ac:spMk id="9" creationId="{117D362C-79DD-653C-1B4F-F667FFE56B47}"/>
          </ac:spMkLst>
        </pc:spChg>
        <pc:spChg chg="mod">
          <ac:chgData name="Michael Kuniega" userId="999f7fd1-0dc3-4cba-81fd-6a42a8d75a98" providerId="ADAL" clId="{D70EAE18-CE44-4D8C-9899-F66B6D95C3CB}" dt="2024-08-07T01:28:35.787" v="154"/>
          <ac:spMkLst>
            <pc:docMk/>
            <pc:sldMk cId="1949714147" sldId="293"/>
            <ac:spMk id="10" creationId="{68434B26-7C76-FD54-8815-5DB9AB3E11E2}"/>
          </ac:spMkLst>
        </pc:spChg>
        <pc:spChg chg="del mod">
          <ac:chgData name="Michael Kuniega" userId="999f7fd1-0dc3-4cba-81fd-6a42a8d75a98" providerId="ADAL" clId="{D70EAE18-CE44-4D8C-9899-F66B6D95C3CB}" dt="2024-08-07T01:28:45.269" v="156" actId="478"/>
          <ac:spMkLst>
            <pc:docMk/>
            <pc:sldMk cId="1949714147" sldId="293"/>
            <ac:spMk id="11" creationId="{0FF9ADAB-42FA-BA8E-0EA7-980839774904}"/>
          </ac:spMkLst>
        </pc:spChg>
        <pc:spChg chg="del mod">
          <ac:chgData name="Michael Kuniega" userId="999f7fd1-0dc3-4cba-81fd-6a42a8d75a98" providerId="ADAL" clId="{D70EAE18-CE44-4D8C-9899-F66B6D95C3CB}" dt="2024-08-07T01:28:48.952" v="157" actId="478"/>
          <ac:spMkLst>
            <pc:docMk/>
            <pc:sldMk cId="1949714147" sldId="293"/>
            <ac:spMk id="12" creationId="{690E82DE-9DA0-DF60-5804-9F8BADEC7A3B}"/>
          </ac:spMkLst>
        </pc:spChg>
        <pc:spChg chg="del mod">
          <ac:chgData name="Michael Kuniega" userId="999f7fd1-0dc3-4cba-81fd-6a42a8d75a98" providerId="ADAL" clId="{D70EAE18-CE44-4D8C-9899-F66B6D95C3CB}" dt="2024-08-07T01:29:25.465" v="173" actId="478"/>
          <ac:spMkLst>
            <pc:docMk/>
            <pc:sldMk cId="1949714147" sldId="293"/>
            <ac:spMk id="13" creationId="{95A4BDBB-0974-6EEB-FCA2-A38819B62CA4}"/>
          </ac:spMkLst>
        </pc:spChg>
        <pc:spChg chg="add mod">
          <ac:chgData name="Michael Kuniega" userId="999f7fd1-0dc3-4cba-81fd-6a42a8d75a98" providerId="ADAL" clId="{D70EAE18-CE44-4D8C-9899-F66B6D95C3CB}" dt="2024-08-07T01:31:07.866" v="263" actId="1076"/>
          <ac:spMkLst>
            <pc:docMk/>
            <pc:sldMk cId="1949714147" sldId="293"/>
            <ac:spMk id="14" creationId="{14D468CA-CB2D-4359-E253-773577610858}"/>
          </ac:spMkLst>
        </pc:spChg>
        <pc:spChg chg="add mod">
          <ac:chgData name="Michael Kuniega" userId="999f7fd1-0dc3-4cba-81fd-6a42a8d75a98" providerId="ADAL" clId="{D70EAE18-CE44-4D8C-9899-F66B6D95C3CB}" dt="2024-08-07T01:31:07.866" v="263" actId="1076"/>
          <ac:spMkLst>
            <pc:docMk/>
            <pc:sldMk cId="1949714147" sldId="293"/>
            <ac:spMk id="15" creationId="{D833FA18-84FE-9C3A-367E-F245EF26709E}"/>
          </ac:spMkLst>
        </pc:spChg>
        <pc:spChg chg="add del mod">
          <ac:chgData name="Michael Kuniega" userId="999f7fd1-0dc3-4cba-81fd-6a42a8d75a98" providerId="ADAL" clId="{D70EAE18-CE44-4D8C-9899-F66B6D95C3CB}" dt="2024-08-07T01:29:03.783" v="161" actId="478"/>
          <ac:spMkLst>
            <pc:docMk/>
            <pc:sldMk cId="1949714147" sldId="293"/>
            <ac:spMk id="16" creationId="{800B5A5E-2B90-7A27-5396-BD526291D3E2}"/>
          </ac:spMkLst>
        </pc:spChg>
        <pc:spChg chg="add del mod">
          <ac:chgData name="Michael Kuniega" userId="999f7fd1-0dc3-4cba-81fd-6a42a8d75a98" providerId="ADAL" clId="{D70EAE18-CE44-4D8C-9899-F66B6D95C3CB}" dt="2024-08-07T01:29:00.975" v="160" actId="478"/>
          <ac:spMkLst>
            <pc:docMk/>
            <pc:sldMk cId="1949714147" sldId="293"/>
            <ac:spMk id="17" creationId="{3DA1B7D4-E522-56CD-F053-EB62F104EC9A}"/>
          </ac:spMkLst>
        </pc:spChg>
        <pc:spChg chg="add mod">
          <ac:chgData name="Michael Kuniega" userId="999f7fd1-0dc3-4cba-81fd-6a42a8d75a98" providerId="ADAL" clId="{D70EAE18-CE44-4D8C-9899-F66B6D95C3CB}" dt="2024-08-07T01:31:12.440" v="264" actId="1076"/>
          <ac:spMkLst>
            <pc:docMk/>
            <pc:sldMk cId="1949714147" sldId="293"/>
            <ac:spMk id="18" creationId="{F35D53C6-5757-2C2B-9BBF-79A0B80A3902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0" creationId="{7EDB215B-F562-0989-68B3-896531640F8E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1" creationId="{0EC1F22B-C7A4-D452-3ADF-E3BA44261E2E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2" creationId="{2885BA69-3436-42EC-04CB-7116E17607C8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3" creationId="{8C5B5194-15DC-C9AB-DA30-48E393B94C95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4" creationId="{E4460A9F-9163-7F15-051C-4A86B91FC652}"/>
          </ac:spMkLst>
        </pc:spChg>
        <pc:spChg chg="del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5" creationId="{64EE35E5-4B0F-37AF-C8F5-A6B5A8348FD2}"/>
          </ac:spMkLst>
        </pc:spChg>
        <pc:spChg chg="del mod">
          <ac:chgData name="Michael Kuniega" userId="999f7fd1-0dc3-4cba-81fd-6a42a8d75a98" providerId="ADAL" clId="{D70EAE18-CE44-4D8C-9899-F66B6D95C3CB}" dt="2024-08-07T01:28:03.924" v="152" actId="478"/>
          <ac:spMkLst>
            <pc:docMk/>
            <pc:sldMk cId="1949714147" sldId="293"/>
            <ac:spMk id="46" creationId="{7E056A26-4A08-6171-C537-449F1D8184E3}"/>
          </ac:spMkLst>
        </pc:spChg>
        <pc:grpChg chg="add mod">
          <ac:chgData name="Michael Kuniega" userId="999f7fd1-0dc3-4cba-81fd-6a42a8d75a98" providerId="ADAL" clId="{D70EAE18-CE44-4D8C-9899-F66B6D95C3CB}" dt="2024-08-07T01:31:07.866" v="263" actId="1076"/>
          <ac:grpSpMkLst>
            <pc:docMk/>
            <pc:sldMk cId="1949714147" sldId="293"/>
            <ac:grpSpMk id="3" creationId="{7A7790C2-9CD6-C445-3BCA-61A456108059}"/>
          </ac:grpSpMkLst>
        </pc:grpChg>
        <pc:grpChg chg="mod">
          <ac:chgData name="Michael Kuniega" userId="999f7fd1-0dc3-4cba-81fd-6a42a8d75a98" providerId="ADAL" clId="{D70EAE18-CE44-4D8C-9899-F66B6D95C3CB}" dt="2024-08-07T01:28:35.787" v="154"/>
          <ac:grpSpMkLst>
            <pc:docMk/>
            <pc:sldMk cId="1949714147" sldId="293"/>
            <ac:grpSpMk id="4" creationId="{EF5A4D25-6EE5-821C-3020-6D6F7ECD7D24}"/>
          </ac:grpSpMkLst>
        </pc:grpChg>
        <pc:cxnChg chg="del">
          <ac:chgData name="Michael Kuniega" userId="999f7fd1-0dc3-4cba-81fd-6a42a8d75a98" providerId="ADAL" clId="{D70EAE18-CE44-4D8C-9899-F66B6D95C3CB}" dt="2024-08-07T01:28:03.924" v="152" actId="478"/>
          <ac:cxnSpMkLst>
            <pc:docMk/>
            <pc:sldMk cId="1949714147" sldId="293"/>
            <ac:cxnSpMk id="35" creationId="{34C48041-9EFA-75A4-C2B8-CE70F60679F7}"/>
          </ac:cxnSpMkLst>
        </pc:cxnChg>
        <pc:cxnChg chg="del">
          <ac:chgData name="Michael Kuniega" userId="999f7fd1-0dc3-4cba-81fd-6a42a8d75a98" providerId="ADAL" clId="{D70EAE18-CE44-4D8C-9899-F66B6D95C3CB}" dt="2024-08-07T01:28:03.924" v="152" actId="478"/>
          <ac:cxnSpMkLst>
            <pc:docMk/>
            <pc:sldMk cId="1949714147" sldId="293"/>
            <ac:cxnSpMk id="37" creationId="{C4EC05ED-D600-73B8-6AA8-8D32152E9EF5}"/>
          </ac:cxnSpMkLst>
        </pc:cxnChg>
      </pc:sldChg>
      <pc:sldChg chg="addSp delSp modSp add mod">
        <pc:chgData name="Michael Kuniega" userId="999f7fd1-0dc3-4cba-81fd-6a42a8d75a98" providerId="ADAL" clId="{D70EAE18-CE44-4D8C-9899-F66B6D95C3CB}" dt="2024-08-07T01:35:40.613" v="450" actId="1076"/>
        <pc:sldMkLst>
          <pc:docMk/>
          <pc:sldMk cId="1623422910" sldId="294"/>
        </pc:sldMkLst>
        <pc:spChg chg="mod">
          <ac:chgData name="Michael Kuniega" userId="999f7fd1-0dc3-4cba-81fd-6a42a8d75a98" providerId="ADAL" clId="{D70EAE18-CE44-4D8C-9899-F66B6D95C3CB}" dt="2024-08-07T01:35:34.573" v="449" actId="20577"/>
          <ac:spMkLst>
            <pc:docMk/>
            <pc:sldMk cId="1623422910" sldId="294"/>
            <ac:spMk id="2" creationId="{8E01C59E-0269-4562-98A3-84F58A21461D}"/>
          </ac:spMkLst>
        </pc:spChg>
        <pc:spChg chg="del mod">
          <ac:chgData name="Michael Kuniega" userId="999f7fd1-0dc3-4cba-81fd-6a42a8d75a98" providerId="ADAL" clId="{D70EAE18-CE44-4D8C-9899-F66B6D95C3CB}" dt="2024-08-07T01:34:15.531" v="394" actId="478"/>
          <ac:spMkLst>
            <pc:docMk/>
            <pc:sldMk cId="1623422910" sldId="294"/>
            <ac:spMk id="11" creationId="{74E88D49-804E-3574-BAEF-218426B2390D}"/>
          </ac:spMkLst>
        </pc:spChg>
        <pc:spChg chg="del mod">
          <ac:chgData name="Michael Kuniega" userId="999f7fd1-0dc3-4cba-81fd-6a42a8d75a98" providerId="ADAL" clId="{D70EAE18-CE44-4D8C-9899-F66B6D95C3CB}" dt="2024-08-07T01:34:07.682" v="392" actId="478"/>
          <ac:spMkLst>
            <pc:docMk/>
            <pc:sldMk cId="1623422910" sldId="294"/>
            <ac:spMk id="12" creationId="{DA6748C1-11B6-9DFD-840B-8AC3DCB2994B}"/>
          </ac:spMkLst>
        </pc:spChg>
        <pc:spChg chg="mod">
          <ac:chgData name="Michael Kuniega" userId="999f7fd1-0dc3-4cba-81fd-6a42a8d75a98" providerId="ADAL" clId="{D70EAE18-CE44-4D8C-9899-F66B6D95C3CB}" dt="2024-08-07T01:34:00.537" v="390" actId="6549"/>
          <ac:spMkLst>
            <pc:docMk/>
            <pc:sldMk cId="1623422910" sldId="294"/>
            <ac:spMk id="13" creationId="{10F39A66-A498-C1C0-3A89-5465D00BC66D}"/>
          </ac:spMkLst>
        </pc:spChg>
        <pc:spChg chg="del">
          <ac:chgData name="Michael Kuniega" userId="999f7fd1-0dc3-4cba-81fd-6a42a8d75a98" providerId="ADAL" clId="{D70EAE18-CE44-4D8C-9899-F66B6D95C3CB}" dt="2024-08-07T01:32:39.633" v="357" actId="478"/>
          <ac:spMkLst>
            <pc:docMk/>
            <pc:sldMk cId="1623422910" sldId="294"/>
            <ac:spMk id="14" creationId="{14D468CA-CB2D-4359-E253-773577610858}"/>
          </ac:spMkLst>
        </pc:spChg>
        <pc:spChg chg="del">
          <ac:chgData name="Michael Kuniega" userId="999f7fd1-0dc3-4cba-81fd-6a42a8d75a98" providerId="ADAL" clId="{D70EAE18-CE44-4D8C-9899-F66B6D95C3CB}" dt="2024-08-07T01:32:37.440" v="356" actId="478"/>
          <ac:spMkLst>
            <pc:docMk/>
            <pc:sldMk cId="1623422910" sldId="294"/>
            <ac:spMk id="15" creationId="{D833FA18-84FE-9C3A-367E-F245EF26709E}"/>
          </ac:spMkLst>
        </pc:spChg>
        <pc:spChg chg="mod">
          <ac:chgData name="Michael Kuniega" userId="999f7fd1-0dc3-4cba-81fd-6a42a8d75a98" providerId="ADAL" clId="{D70EAE18-CE44-4D8C-9899-F66B6D95C3CB}" dt="2024-08-07T01:33:26.733" v="384"/>
          <ac:spMkLst>
            <pc:docMk/>
            <pc:sldMk cId="1623422910" sldId="294"/>
            <ac:spMk id="16" creationId="{608923B2-A676-E23C-9676-D0D3A760B2BA}"/>
          </ac:spMkLst>
        </pc:spChg>
        <pc:spChg chg="mod">
          <ac:chgData name="Michael Kuniega" userId="999f7fd1-0dc3-4cba-81fd-6a42a8d75a98" providerId="ADAL" clId="{D70EAE18-CE44-4D8C-9899-F66B6D95C3CB}" dt="2024-08-07T01:34:22.434" v="400" actId="1036"/>
          <ac:spMkLst>
            <pc:docMk/>
            <pc:sldMk cId="1623422910" sldId="294"/>
            <ac:spMk id="17" creationId="{E13DE2A4-6F31-6DFF-395D-7BFC46D585D3}"/>
          </ac:spMkLst>
        </pc:spChg>
        <pc:spChg chg="mod">
          <ac:chgData name="Michael Kuniega" userId="999f7fd1-0dc3-4cba-81fd-6a42a8d75a98" providerId="ADAL" clId="{D70EAE18-CE44-4D8C-9899-F66B6D95C3CB}" dt="2024-08-07T01:35:40.613" v="450" actId="1076"/>
          <ac:spMkLst>
            <pc:docMk/>
            <pc:sldMk cId="1623422910" sldId="294"/>
            <ac:spMk id="18" creationId="{F35D53C6-5757-2C2B-9BBF-79A0B80A3902}"/>
          </ac:spMkLst>
        </pc:spChg>
        <pc:spChg chg="del mod">
          <ac:chgData name="Michael Kuniega" userId="999f7fd1-0dc3-4cba-81fd-6a42a8d75a98" providerId="ADAL" clId="{D70EAE18-CE44-4D8C-9899-F66B6D95C3CB}" dt="2024-08-07T01:33:49.644" v="388" actId="478"/>
          <ac:spMkLst>
            <pc:docMk/>
            <pc:sldMk cId="1623422910" sldId="294"/>
            <ac:spMk id="19" creationId="{3FCD2B6A-FAFB-03C7-78FE-08AEDE0F8215}"/>
          </ac:spMkLst>
        </pc:spChg>
        <pc:spChg chg="del mod">
          <ac:chgData name="Michael Kuniega" userId="999f7fd1-0dc3-4cba-81fd-6a42a8d75a98" providerId="ADAL" clId="{D70EAE18-CE44-4D8C-9899-F66B6D95C3CB}" dt="2024-08-07T01:34:12.078" v="393" actId="478"/>
          <ac:spMkLst>
            <pc:docMk/>
            <pc:sldMk cId="1623422910" sldId="294"/>
            <ac:spMk id="20" creationId="{54A2A52E-CC62-709B-7979-92F927BF5A74}"/>
          </ac:spMkLst>
        </pc:spChg>
        <pc:spChg chg="del mod">
          <ac:chgData name="Michael Kuniega" userId="999f7fd1-0dc3-4cba-81fd-6a42a8d75a98" providerId="ADAL" clId="{D70EAE18-CE44-4D8C-9899-F66B6D95C3CB}" dt="2024-08-07T01:34:02.799" v="391" actId="478"/>
          <ac:spMkLst>
            <pc:docMk/>
            <pc:sldMk cId="1623422910" sldId="294"/>
            <ac:spMk id="21" creationId="{D7B2CADC-3C86-7525-06E0-18A44DEDCDFF}"/>
          </ac:spMkLst>
        </pc:spChg>
        <pc:spChg chg="del mod">
          <ac:chgData name="Michael Kuniega" userId="999f7fd1-0dc3-4cba-81fd-6a42a8d75a98" providerId="ADAL" clId="{D70EAE18-CE44-4D8C-9899-F66B6D95C3CB}" dt="2024-08-07T01:33:35.932" v="386" actId="478"/>
          <ac:spMkLst>
            <pc:docMk/>
            <pc:sldMk cId="1623422910" sldId="294"/>
            <ac:spMk id="22" creationId="{4BC872A8-C37A-6965-AEAF-E7769CD892B4}"/>
          </ac:spMkLst>
        </pc:spChg>
        <pc:spChg chg="add del mod">
          <ac:chgData name="Michael Kuniega" userId="999f7fd1-0dc3-4cba-81fd-6a42a8d75a98" providerId="ADAL" clId="{D70EAE18-CE44-4D8C-9899-F66B6D95C3CB}" dt="2024-08-07T01:33:45.592" v="387" actId="478"/>
          <ac:spMkLst>
            <pc:docMk/>
            <pc:sldMk cId="1623422910" sldId="294"/>
            <ac:spMk id="23" creationId="{6950DB8A-4B5B-F254-9DD8-F491D022D251}"/>
          </ac:spMkLst>
        </pc:spChg>
        <pc:spChg chg="add del mod">
          <ac:chgData name="Michael Kuniega" userId="999f7fd1-0dc3-4cba-81fd-6a42a8d75a98" providerId="ADAL" clId="{D70EAE18-CE44-4D8C-9899-F66B6D95C3CB}" dt="2024-08-07T01:33:58.924" v="389" actId="478"/>
          <ac:spMkLst>
            <pc:docMk/>
            <pc:sldMk cId="1623422910" sldId="294"/>
            <ac:spMk id="24" creationId="{B6777F45-9B4A-C3E4-3503-88C18F885F3B}"/>
          </ac:spMkLst>
        </pc:spChg>
        <pc:spChg chg="add mod">
          <ac:chgData name="Michael Kuniega" userId="999f7fd1-0dc3-4cba-81fd-6a42a8d75a98" providerId="ADAL" clId="{D70EAE18-CE44-4D8C-9899-F66B6D95C3CB}" dt="2024-08-07T01:35:12.536" v="405" actId="1076"/>
          <ac:spMkLst>
            <pc:docMk/>
            <pc:sldMk cId="1623422910" sldId="294"/>
            <ac:spMk id="25" creationId="{57069CD9-EE37-B7A3-FA22-4639440E5759}"/>
          </ac:spMkLst>
        </pc:spChg>
        <pc:spChg chg="add mod">
          <ac:chgData name="Michael Kuniega" userId="999f7fd1-0dc3-4cba-81fd-6a42a8d75a98" providerId="ADAL" clId="{D70EAE18-CE44-4D8C-9899-F66B6D95C3CB}" dt="2024-08-07T01:35:12.536" v="405" actId="1076"/>
          <ac:spMkLst>
            <pc:docMk/>
            <pc:sldMk cId="1623422910" sldId="294"/>
            <ac:spMk id="26" creationId="{5AD0F4F8-2DA6-2F91-C7FA-A30FA695F385}"/>
          </ac:spMkLst>
        </pc:spChg>
        <pc:grpChg chg="del">
          <ac:chgData name="Michael Kuniega" userId="999f7fd1-0dc3-4cba-81fd-6a42a8d75a98" providerId="ADAL" clId="{D70EAE18-CE44-4D8C-9899-F66B6D95C3CB}" dt="2024-08-07T01:32:34.617" v="355" actId="478"/>
          <ac:grpSpMkLst>
            <pc:docMk/>
            <pc:sldMk cId="1623422910" sldId="294"/>
            <ac:grpSpMk id="3" creationId="{7A7790C2-9CD6-C445-3BCA-61A456108059}"/>
          </ac:grpSpMkLst>
        </pc:grpChg>
        <pc:grpChg chg="add mod">
          <ac:chgData name="Michael Kuniega" userId="999f7fd1-0dc3-4cba-81fd-6a42a8d75a98" providerId="ADAL" clId="{D70EAE18-CE44-4D8C-9899-F66B6D95C3CB}" dt="2024-08-07T01:35:12.536" v="405" actId="1076"/>
          <ac:grpSpMkLst>
            <pc:docMk/>
            <pc:sldMk cId="1623422910" sldId="294"/>
            <ac:grpSpMk id="6" creationId="{594604BF-D779-B109-057F-E70F04B09D66}"/>
          </ac:grpSpMkLst>
        </pc:grpChg>
        <pc:grpChg chg="mod">
          <ac:chgData name="Michael Kuniega" userId="999f7fd1-0dc3-4cba-81fd-6a42a8d75a98" providerId="ADAL" clId="{D70EAE18-CE44-4D8C-9899-F66B6D95C3CB}" dt="2024-08-07T01:33:26.733" v="384"/>
          <ac:grpSpMkLst>
            <pc:docMk/>
            <pc:sldMk cId="1623422910" sldId="294"/>
            <ac:grpSpMk id="7" creationId="{9A9FA9D9-70AA-9A4F-98EB-1C0F700FA2C7}"/>
          </ac:grpSpMkLst>
        </pc:grpChg>
      </pc:sldChg>
      <pc:sldChg chg="addSp delSp modSp add mod">
        <pc:chgData name="Michael Kuniega" userId="999f7fd1-0dc3-4cba-81fd-6a42a8d75a98" providerId="ADAL" clId="{D70EAE18-CE44-4D8C-9899-F66B6D95C3CB}" dt="2024-08-07T02:27:35.316" v="1115" actId="20577"/>
        <pc:sldMkLst>
          <pc:docMk/>
          <pc:sldMk cId="683566983" sldId="295"/>
        </pc:sldMkLst>
        <pc:spChg chg="mod">
          <ac:chgData name="Michael Kuniega" userId="999f7fd1-0dc3-4cba-81fd-6a42a8d75a98" providerId="ADAL" clId="{D70EAE18-CE44-4D8C-9899-F66B6D95C3CB}" dt="2024-08-07T02:12:24.915" v="778" actId="1076"/>
          <ac:spMkLst>
            <pc:docMk/>
            <pc:sldMk cId="683566983" sldId="295"/>
            <ac:spMk id="2" creationId="{8E01C59E-0269-4562-98A3-84F58A21461D}"/>
          </ac:spMkLst>
        </pc:spChg>
        <pc:spChg chg="add mod">
          <ac:chgData name="Michael Kuniega" userId="999f7fd1-0dc3-4cba-81fd-6a42a8d75a98" providerId="ADAL" clId="{D70EAE18-CE44-4D8C-9899-F66B6D95C3CB}" dt="2024-08-07T02:22:15.338" v="973" actId="1076"/>
          <ac:spMkLst>
            <pc:docMk/>
            <pc:sldMk cId="683566983" sldId="295"/>
            <ac:spMk id="21" creationId="{62FBE271-5A47-0099-0054-EA93F3675AE6}"/>
          </ac:spMkLst>
        </pc:spChg>
        <pc:spChg chg="add mod">
          <ac:chgData name="Michael Kuniega" userId="999f7fd1-0dc3-4cba-81fd-6a42a8d75a98" providerId="ADAL" clId="{D70EAE18-CE44-4D8C-9899-F66B6D95C3CB}" dt="2024-08-07T02:22:15.338" v="973" actId="1076"/>
          <ac:spMkLst>
            <pc:docMk/>
            <pc:sldMk cId="683566983" sldId="295"/>
            <ac:spMk id="22" creationId="{6FEB5904-DF16-DC4C-D74C-557A857EBD41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25" creationId="{7720A31B-F8BD-1E84-E9BA-CCF3AD58FDD3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26" creationId="{5B63481A-4CAE-C36F-0989-00C168B99EBC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27" creationId="{705349C0-80EE-BEA7-EE45-7E685695F227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28" creationId="{7A7CF2AA-4C0B-8503-15C2-5409327684A7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29" creationId="{1E31CD91-2418-1152-4F13-CBD9B134A25E}"/>
          </ac:spMkLst>
        </pc:spChg>
        <pc:spChg chg="del">
          <ac:chgData name="Michael Kuniega" userId="999f7fd1-0dc3-4cba-81fd-6a42a8d75a98" providerId="ADAL" clId="{D70EAE18-CE44-4D8C-9899-F66B6D95C3CB}" dt="2024-08-07T02:12:18.119" v="777" actId="478"/>
          <ac:spMkLst>
            <pc:docMk/>
            <pc:sldMk cId="683566983" sldId="295"/>
            <ac:spMk id="30" creationId="{A2F7B659-625C-C70B-0832-20DBE5E3B66A}"/>
          </ac:spMkLst>
        </pc:spChg>
        <pc:spChg chg="add del mod">
          <ac:chgData name="Michael Kuniega" userId="999f7fd1-0dc3-4cba-81fd-6a42a8d75a98" providerId="ADAL" clId="{D70EAE18-CE44-4D8C-9899-F66B6D95C3CB}" dt="2024-08-07T02:26:13.019" v="1085" actId="1076"/>
          <ac:spMkLst>
            <pc:docMk/>
            <pc:sldMk cId="683566983" sldId="295"/>
            <ac:spMk id="31" creationId="{F8A2424E-9E92-1967-A046-21DB633CE6E5}"/>
          </ac:spMkLst>
        </pc:spChg>
        <pc:spChg chg="add del mod">
          <ac:chgData name="Michael Kuniega" userId="999f7fd1-0dc3-4cba-81fd-6a42a8d75a98" providerId="ADAL" clId="{D70EAE18-CE44-4D8C-9899-F66B6D95C3CB}" dt="2024-08-07T02:16:46.410" v="833" actId="478"/>
          <ac:spMkLst>
            <pc:docMk/>
            <pc:sldMk cId="683566983" sldId="295"/>
            <ac:spMk id="32" creationId="{CA722C9B-9F2C-507E-07CA-673523892B1E}"/>
          </ac:spMkLst>
        </pc:spChg>
        <pc:spChg chg="del">
          <ac:chgData name="Michael Kuniega" userId="999f7fd1-0dc3-4cba-81fd-6a42a8d75a98" providerId="ADAL" clId="{D70EAE18-CE44-4D8C-9899-F66B6D95C3CB}" dt="2024-08-07T02:12:13.866" v="776" actId="478"/>
          <ac:spMkLst>
            <pc:docMk/>
            <pc:sldMk cId="683566983" sldId="295"/>
            <ac:spMk id="34" creationId="{79DD90D0-6A7F-C2BE-9FE4-204671C4BEB8}"/>
          </ac:spMkLst>
        </pc:spChg>
        <pc:spChg chg="add del mod">
          <ac:chgData name="Michael Kuniega" userId="999f7fd1-0dc3-4cba-81fd-6a42a8d75a98" providerId="ADAL" clId="{D70EAE18-CE44-4D8C-9899-F66B6D95C3CB}" dt="2024-08-07T02:17:51.284" v="846" actId="478"/>
          <ac:spMkLst>
            <pc:docMk/>
            <pc:sldMk cId="683566983" sldId="295"/>
            <ac:spMk id="39" creationId="{DEE035BA-C54B-9B6C-5C13-891FB6E2394A}"/>
          </ac:spMkLst>
        </pc:spChg>
        <pc:spChg chg="add mod">
          <ac:chgData name="Michael Kuniega" userId="999f7fd1-0dc3-4cba-81fd-6a42a8d75a98" providerId="ADAL" clId="{D70EAE18-CE44-4D8C-9899-F66B6D95C3CB}" dt="2024-08-07T02:26:13.019" v="1085" actId="1076"/>
          <ac:spMkLst>
            <pc:docMk/>
            <pc:sldMk cId="683566983" sldId="295"/>
            <ac:spMk id="53" creationId="{4F375575-CF5B-E404-5385-FE01A120ECC5}"/>
          </ac:spMkLst>
        </pc:spChg>
        <pc:spChg chg="add mod">
          <ac:chgData name="Michael Kuniega" userId="999f7fd1-0dc3-4cba-81fd-6a42a8d75a98" providerId="ADAL" clId="{D70EAE18-CE44-4D8C-9899-F66B6D95C3CB}" dt="2024-08-07T02:26:13.019" v="1085" actId="1076"/>
          <ac:spMkLst>
            <pc:docMk/>
            <pc:sldMk cId="683566983" sldId="295"/>
            <ac:spMk id="58" creationId="{8AA96AD7-8C60-1006-DD14-8BE83A5F8075}"/>
          </ac:spMkLst>
        </pc:spChg>
        <pc:spChg chg="add mod">
          <ac:chgData name="Michael Kuniega" userId="999f7fd1-0dc3-4cba-81fd-6a42a8d75a98" providerId="ADAL" clId="{D70EAE18-CE44-4D8C-9899-F66B6D95C3CB}" dt="2024-08-07T02:26:13.019" v="1085" actId="1076"/>
          <ac:spMkLst>
            <pc:docMk/>
            <pc:sldMk cId="683566983" sldId="295"/>
            <ac:spMk id="59" creationId="{501A20D8-AECB-4A2A-C58C-F80983379C5A}"/>
          </ac:spMkLst>
        </pc:spChg>
        <pc:spChg chg="add mod">
          <ac:chgData name="Michael Kuniega" userId="999f7fd1-0dc3-4cba-81fd-6a42a8d75a98" providerId="ADAL" clId="{D70EAE18-CE44-4D8C-9899-F66B6D95C3CB}" dt="2024-08-07T02:26:13.019" v="1085" actId="1076"/>
          <ac:spMkLst>
            <pc:docMk/>
            <pc:sldMk cId="683566983" sldId="295"/>
            <ac:spMk id="60" creationId="{A6172949-E90F-0A90-6DEF-8508448CBE24}"/>
          </ac:spMkLst>
        </pc:spChg>
        <pc:spChg chg="add mod">
          <ac:chgData name="Michael Kuniega" userId="999f7fd1-0dc3-4cba-81fd-6a42a8d75a98" providerId="ADAL" clId="{D70EAE18-CE44-4D8C-9899-F66B6D95C3CB}" dt="2024-08-07T02:26:18.686" v="1086" actId="1076"/>
          <ac:spMkLst>
            <pc:docMk/>
            <pc:sldMk cId="683566983" sldId="295"/>
            <ac:spMk id="61" creationId="{D5E32B67-8E3C-4E7C-CDA9-F9112A213C79}"/>
          </ac:spMkLst>
        </pc:spChg>
        <pc:spChg chg="add mod">
          <ac:chgData name="Michael Kuniega" userId="999f7fd1-0dc3-4cba-81fd-6a42a8d75a98" providerId="ADAL" clId="{D70EAE18-CE44-4D8C-9899-F66B6D95C3CB}" dt="2024-08-07T02:26:31.204" v="1088" actId="1076"/>
          <ac:spMkLst>
            <pc:docMk/>
            <pc:sldMk cId="683566983" sldId="295"/>
            <ac:spMk id="62" creationId="{AB70F4A0-A61D-7A60-11FA-F469908E1FE6}"/>
          </ac:spMkLst>
        </pc:spChg>
        <pc:spChg chg="add mod">
          <ac:chgData name="Michael Kuniega" userId="999f7fd1-0dc3-4cba-81fd-6a42a8d75a98" providerId="ADAL" clId="{D70EAE18-CE44-4D8C-9899-F66B6D95C3CB}" dt="2024-08-07T02:27:35.316" v="1115" actId="20577"/>
          <ac:spMkLst>
            <pc:docMk/>
            <pc:sldMk cId="683566983" sldId="295"/>
            <ac:spMk id="63" creationId="{77F87D22-EF8D-DD08-6E05-0280C75B8A37}"/>
          </ac:spMkLst>
        </pc:spChg>
        <pc:inkChg chg="add del mod">
          <ac:chgData name="Michael Kuniega" userId="999f7fd1-0dc3-4cba-81fd-6a42a8d75a98" providerId="ADAL" clId="{D70EAE18-CE44-4D8C-9899-F66B6D95C3CB}" dt="2024-08-07T02:13:39.099" v="783" actId="478"/>
          <ac:inkMkLst>
            <pc:docMk/>
            <pc:sldMk cId="683566983" sldId="295"/>
            <ac:inkMk id="3" creationId="{72778278-8EC6-52E5-9071-7A0466B21745}"/>
          </ac:inkMkLst>
        </pc:inkChg>
        <pc:inkChg chg="add del mod">
          <ac:chgData name="Michael Kuniega" userId="999f7fd1-0dc3-4cba-81fd-6a42a8d75a98" providerId="ADAL" clId="{D70EAE18-CE44-4D8C-9899-F66B6D95C3CB}" dt="2024-08-07T02:13:39.099" v="783" actId="478"/>
          <ac:inkMkLst>
            <pc:docMk/>
            <pc:sldMk cId="683566983" sldId="295"/>
            <ac:inkMk id="4" creationId="{B47B5080-26E9-6DC2-65F3-FB7BAEB47807}"/>
          </ac:inkMkLst>
        </pc:inkChg>
        <pc:inkChg chg="add del mod">
          <ac:chgData name="Michael Kuniega" userId="999f7fd1-0dc3-4cba-81fd-6a42a8d75a98" providerId="ADAL" clId="{D70EAE18-CE44-4D8C-9899-F66B6D95C3CB}" dt="2024-08-07T02:13:39.099" v="783" actId="478"/>
          <ac:inkMkLst>
            <pc:docMk/>
            <pc:sldMk cId="683566983" sldId="295"/>
            <ac:inkMk id="6" creationId="{902A1973-6F61-822E-C8DD-55D8A81D5133}"/>
          </ac:inkMkLst>
        </pc:inkChg>
        <pc:inkChg chg="add del mod">
          <ac:chgData name="Michael Kuniega" userId="999f7fd1-0dc3-4cba-81fd-6a42a8d75a98" providerId="ADAL" clId="{D70EAE18-CE44-4D8C-9899-F66B6D95C3CB}" dt="2024-08-07T02:13:39.099" v="783" actId="478"/>
          <ac:inkMkLst>
            <pc:docMk/>
            <pc:sldMk cId="683566983" sldId="295"/>
            <ac:inkMk id="7" creationId="{91BC0ABE-38F6-4D07-83EF-A394A89A9E50}"/>
          </ac:inkMkLst>
        </pc:inkChg>
        <pc:inkChg chg="add del mod">
          <ac:chgData name="Michael Kuniega" userId="999f7fd1-0dc3-4cba-81fd-6a42a8d75a98" providerId="ADAL" clId="{D70EAE18-CE44-4D8C-9899-F66B6D95C3CB}" dt="2024-08-07T02:16:17.030" v="827" actId="478"/>
          <ac:inkMkLst>
            <pc:docMk/>
            <pc:sldMk cId="683566983" sldId="295"/>
            <ac:inkMk id="8" creationId="{A5FC560D-ED71-6EA0-5F5F-14CA59419FC3}"/>
          </ac:inkMkLst>
        </pc:inkChg>
        <pc:inkChg chg="add del mod">
          <ac:chgData name="Michael Kuniega" userId="999f7fd1-0dc3-4cba-81fd-6a42a8d75a98" providerId="ADAL" clId="{D70EAE18-CE44-4D8C-9899-F66B6D95C3CB}" dt="2024-08-07T02:16:17.030" v="827" actId="478"/>
          <ac:inkMkLst>
            <pc:docMk/>
            <pc:sldMk cId="683566983" sldId="295"/>
            <ac:inkMk id="9" creationId="{1A67FBE8-0057-7DAA-8151-63777F28F286}"/>
          </ac:inkMkLst>
        </pc:inkChg>
        <pc:inkChg chg="add del mod">
          <ac:chgData name="Michael Kuniega" userId="999f7fd1-0dc3-4cba-81fd-6a42a8d75a98" providerId="ADAL" clId="{D70EAE18-CE44-4D8C-9899-F66B6D95C3CB}" dt="2024-08-07T02:16:17.030" v="827" actId="478"/>
          <ac:inkMkLst>
            <pc:docMk/>
            <pc:sldMk cId="683566983" sldId="295"/>
            <ac:inkMk id="10" creationId="{D49EDFD7-5A48-736D-85BC-4704BB296816}"/>
          </ac:inkMkLst>
        </pc:inkChg>
        <pc:cxnChg chg="del">
          <ac:chgData name="Michael Kuniega" userId="999f7fd1-0dc3-4cba-81fd-6a42a8d75a98" providerId="ADAL" clId="{D70EAE18-CE44-4D8C-9899-F66B6D95C3CB}" dt="2024-08-07T02:12:13.866" v="776" actId="478"/>
          <ac:cxnSpMkLst>
            <pc:docMk/>
            <pc:sldMk cId="683566983" sldId="295"/>
            <ac:cxnSpMk id="5" creationId="{0E4318ED-7B39-6915-2CE4-18585E76B937}"/>
          </ac:cxnSpMkLst>
        </pc:cxnChg>
        <pc:cxnChg chg="add del mod">
          <ac:chgData name="Michael Kuniega" userId="999f7fd1-0dc3-4cba-81fd-6a42a8d75a98" providerId="ADAL" clId="{D70EAE18-CE44-4D8C-9899-F66B6D95C3CB}" dt="2024-08-07T02:22:15.338" v="973" actId="1076"/>
          <ac:cxnSpMkLst>
            <pc:docMk/>
            <pc:sldMk cId="683566983" sldId="295"/>
            <ac:cxnSpMk id="11" creationId="{1E38C779-A5DE-BA60-E157-48F0D05B8C74}"/>
          </ac:cxnSpMkLst>
        </pc:cxnChg>
        <pc:cxnChg chg="add del mod">
          <ac:chgData name="Michael Kuniega" userId="999f7fd1-0dc3-4cba-81fd-6a42a8d75a98" providerId="ADAL" clId="{D70EAE18-CE44-4D8C-9899-F66B6D95C3CB}" dt="2024-08-07T02:22:15.338" v="973" actId="1076"/>
          <ac:cxnSpMkLst>
            <pc:docMk/>
            <pc:sldMk cId="683566983" sldId="295"/>
            <ac:cxnSpMk id="12" creationId="{32E9F157-953B-A184-4DC6-D41180EAD583}"/>
          </ac:cxnSpMkLst>
        </pc:cxnChg>
        <pc:cxnChg chg="add del mod">
          <ac:chgData name="Michael Kuniega" userId="999f7fd1-0dc3-4cba-81fd-6a42a8d75a98" providerId="ADAL" clId="{D70EAE18-CE44-4D8C-9899-F66B6D95C3CB}" dt="2024-08-07T02:22:15.338" v="973" actId="1076"/>
          <ac:cxnSpMkLst>
            <pc:docMk/>
            <pc:sldMk cId="683566983" sldId="295"/>
            <ac:cxnSpMk id="13" creationId="{3F2051E4-2272-5DFC-D244-A2472332E80E}"/>
          </ac:cxnSpMkLst>
        </pc:cxnChg>
        <pc:cxnChg chg="add del mod">
          <ac:chgData name="Michael Kuniega" userId="999f7fd1-0dc3-4cba-81fd-6a42a8d75a98" providerId="ADAL" clId="{D70EAE18-CE44-4D8C-9899-F66B6D95C3CB}" dt="2024-08-07T02:22:15.338" v="973" actId="1076"/>
          <ac:cxnSpMkLst>
            <pc:docMk/>
            <pc:sldMk cId="683566983" sldId="295"/>
            <ac:cxnSpMk id="14" creationId="{16C371D3-1777-C795-33C7-40D30D5E2AB6}"/>
          </ac:cxnSpMkLst>
        </pc:cxnChg>
        <pc:cxnChg chg="add del mod">
          <ac:chgData name="Michael Kuniega" userId="999f7fd1-0dc3-4cba-81fd-6a42a8d75a98" providerId="ADAL" clId="{D70EAE18-CE44-4D8C-9899-F66B6D95C3CB}" dt="2024-08-07T02:14:37.120" v="795" actId="11529"/>
          <ac:cxnSpMkLst>
            <pc:docMk/>
            <pc:sldMk cId="683566983" sldId="295"/>
            <ac:cxnSpMk id="16" creationId="{6EFFD197-5778-4717-696C-BEBA4164C76B}"/>
          </ac:cxnSpMkLst>
        </pc:cxnChg>
        <pc:cxnChg chg="add mod ord">
          <ac:chgData name="Michael Kuniega" userId="999f7fd1-0dc3-4cba-81fd-6a42a8d75a98" providerId="ADAL" clId="{D70EAE18-CE44-4D8C-9899-F66B6D95C3CB}" dt="2024-08-07T02:22:15.338" v="973" actId="1076"/>
          <ac:cxnSpMkLst>
            <pc:docMk/>
            <pc:sldMk cId="683566983" sldId="295"/>
            <ac:cxnSpMk id="18" creationId="{7641B3BD-CA11-B9B7-9FC7-0364597B01CB}"/>
          </ac:cxnSpMkLst>
        </pc:cxnChg>
        <pc:cxnChg chg="del">
          <ac:chgData name="Michael Kuniega" userId="999f7fd1-0dc3-4cba-81fd-6a42a8d75a98" providerId="ADAL" clId="{D70EAE18-CE44-4D8C-9899-F66B6D95C3CB}" dt="2024-08-07T02:12:13.866" v="776" actId="478"/>
          <ac:cxnSpMkLst>
            <pc:docMk/>
            <pc:sldMk cId="683566983" sldId="295"/>
            <ac:cxnSpMk id="19" creationId="{A1E89275-4FCF-5C16-4994-294ADEFB58BB}"/>
          </ac:cxnSpMkLst>
        </pc:cxnChg>
        <pc:cxnChg chg="add del mod">
          <ac:chgData name="Michael Kuniega" userId="999f7fd1-0dc3-4cba-81fd-6a42a8d75a98" providerId="ADAL" clId="{D70EAE18-CE44-4D8C-9899-F66B6D95C3CB}" dt="2024-08-07T02:26:13.019" v="1085" actId="1076"/>
          <ac:cxnSpMkLst>
            <pc:docMk/>
            <pc:sldMk cId="683566983" sldId="295"/>
            <ac:cxnSpMk id="23" creationId="{0C9116FB-DC93-A7D2-DF7A-F7DF4277489D}"/>
          </ac:cxnSpMkLst>
        </pc:cxnChg>
        <pc:cxnChg chg="add del mod">
          <ac:chgData name="Michael Kuniega" userId="999f7fd1-0dc3-4cba-81fd-6a42a8d75a98" providerId="ADAL" clId="{D70EAE18-CE44-4D8C-9899-F66B6D95C3CB}" dt="2024-08-07T02:26:13.019" v="1085" actId="1076"/>
          <ac:cxnSpMkLst>
            <pc:docMk/>
            <pc:sldMk cId="683566983" sldId="295"/>
            <ac:cxnSpMk id="24" creationId="{CC626B55-52CF-EABA-1AC4-31B9EC523D98}"/>
          </ac:cxnSpMkLst>
        </pc:cxnChg>
        <pc:cxnChg chg="add del mod">
          <ac:chgData name="Michael Kuniega" userId="999f7fd1-0dc3-4cba-81fd-6a42a8d75a98" providerId="ADAL" clId="{D70EAE18-CE44-4D8C-9899-F66B6D95C3CB}" dt="2024-08-07T02:17:51.284" v="846" actId="478"/>
          <ac:cxnSpMkLst>
            <pc:docMk/>
            <pc:sldMk cId="683566983" sldId="295"/>
            <ac:cxnSpMk id="37" creationId="{E5B9F38A-593B-18B8-D512-78E314C68BB1}"/>
          </ac:cxnSpMkLst>
        </pc:cxnChg>
        <pc:cxnChg chg="add del mod">
          <ac:chgData name="Michael Kuniega" userId="999f7fd1-0dc3-4cba-81fd-6a42a8d75a98" providerId="ADAL" clId="{D70EAE18-CE44-4D8C-9899-F66B6D95C3CB}" dt="2024-08-07T02:17:51.284" v="846" actId="478"/>
          <ac:cxnSpMkLst>
            <pc:docMk/>
            <pc:sldMk cId="683566983" sldId="295"/>
            <ac:cxnSpMk id="38" creationId="{E7AFDC9A-9546-98BB-416D-9FD7160B7967}"/>
          </ac:cxnSpMkLst>
        </pc:cxnChg>
        <pc:cxnChg chg="add mod">
          <ac:chgData name="Michael Kuniega" userId="999f7fd1-0dc3-4cba-81fd-6a42a8d75a98" providerId="ADAL" clId="{D70EAE18-CE44-4D8C-9899-F66B6D95C3CB}" dt="2024-08-07T02:26:13.019" v="1085" actId="1076"/>
          <ac:cxnSpMkLst>
            <pc:docMk/>
            <pc:sldMk cId="683566983" sldId="295"/>
            <ac:cxnSpMk id="51" creationId="{31A8068A-7413-4FAD-3E07-209B762B0564}"/>
          </ac:cxnSpMkLst>
        </pc:cxnChg>
        <pc:cxnChg chg="add mod">
          <ac:chgData name="Michael Kuniega" userId="999f7fd1-0dc3-4cba-81fd-6a42a8d75a98" providerId="ADAL" clId="{D70EAE18-CE44-4D8C-9899-F66B6D95C3CB}" dt="2024-08-07T02:26:13.019" v="1085" actId="1076"/>
          <ac:cxnSpMkLst>
            <pc:docMk/>
            <pc:sldMk cId="683566983" sldId="295"/>
            <ac:cxnSpMk id="55" creationId="{815AAD0F-A7B1-0F06-170A-810890D34EEC}"/>
          </ac:cxnSpMkLst>
        </pc:cxnChg>
      </pc:sldChg>
      <pc:sldChg chg="addSp delSp modSp add mod">
        <pc:chgData name="Michael Kuniega" userId="999f7fd1-0dc3-4cba-81fd-6a42a8d75a98" providerId="ADAL" clId="{D70EAE18-CE44-4D8C-9899-F66B6D95C3CB}" dt="2024-08-07T02:31:57.994" v="1196" actId="20577"/>
        <pc:sldMkLst>
          <pc:docMk/>
          <pc:sldMk cId="2809513478" sldId="296"/>
        </pc:sldMkLst>
        <pc:spChg chg="mod">
          <ac:chgData name="Michael Kuniega" userId="999f7fd1-0dc3-4cba-81fd-6a42a8d75a98" providerId="ADAL" clId="{D70EAE18-CE44-4D8C-9899-F66B6D95C3CB}" dt="2024-08-07T02:23:36.091" v="1016" actId="20577"/>
          <ac:spMkLst>
            <pc:docMk/>
            <pc:sldMk cId="2809513478" sldId="296"/>
            <ac:spMk id="2" creationId="{8E01C59E-0269-4562-98A3-84F58A21461D}"/>
          </ac:spMkLst>
        </pc:spChg>
        <pc:spChg chg="mod">
          <ac:chgData name="Michael Kuniega" userId="999f7fd1-0dc3-4cba-81fd-6a42a8d75a98" providerId="ADAL" clId="{D70EAE18-CE44-4D8C-9899-F66B6D95C3CB}" dt="2024-08-07T02:24:36.131" v="1027" actId="1038"/>
          <ac:spMkLst>
            <pc:docMk/>
            <pc:sldMk cId="2809513478" sldId="296"/>
            <ac:spMk id="5" creationId="{D3EA9D86-DA7C-3A5C-BB00-7B96515FF0FA}"/>
          </ac:spMkLst>
        </pc:spChg>
        <pc:spChg chg="del mod">
          <ac:chgData name="Michael Kuniega" userId="999f7fd1-0dc3-4cba-81fd-6a42a8d75a98" providerId="ADAL" clId="{D70EAE18-CE44-4D8C-9899-F66B6D95C3CB}" dt="2024-08-07T02:24:21.921" v="1022" actId="478"/>
          <ac:spMkLst>
            <pc:docMk/>
            <pc:sldMk cId="2809513478" sldId="296"/>
            <ac:spMk id="6" creationId="{FEC42C8F-106B-0B7D-1A4B-2C5B7D860279}"/>
          </ac:spMkLst>
        </pc:spChg>
        <pc:spChg chg="del mod">
          <ac:chgData name="Michael Kuniega" userId="999f7fd1-0dc3-4cba-81fd-6a42a8d75a98" providerId="ADAL" clId="{D70EAE18-CE44-4D8C-9899-F66B6D95C3CB}" dt="2024-08-07T02:24:44.801" v="1029" actId="478"/>
          <ac:spMkLst>
            <pc:docMk/>
            <pc:sldMk cId="2809513478" sldId="296"/>
            <ac:spMk id="7" creationId="{33E21596-BCF9-B2EE-CF3D-09BD8A2E5EF6}"/>
          </ac:spMkLst>
        </pc:spChg>
        <pc:spChg chg="mod">
          <ac:chgData name="Michael Kuniega" userId="999f7fd1-0dc3-4cba-81fd-6a42a8d75a98" providerId="ADAL" clId="{D70EAE18-CE44-4D8C-9899-F66B6D95C3CB}" dt="2024-08-07T02:24:09.042" v="1020"/>
          <ac:spMkLst>
            <pc:docMk/>
            <pc:sldMk cId="2809513478" sldId="296"/>
            <ac:spMk id="8" creationId="{6BB539B5-98CA-198A-AC1F-8F760A12C3BD}"/>
          </ac:spMkLst>
        </pc:spChg>
        <pc:spChg chg="mod">
          <ac:chgData name="Michael Kuniega" userId="999f7fd1-0dc3-4cba-81fd-6a42a8d75a98" providerId="ADAL" clId="{D70EAE18-CE44-4D8C-9899-F66B6D95C3CB}" dt="2024-08-07T02:24:09.042" v="1020"/>
          <ac:spMkLst>
            <pc:docMk/>
            <pc:sldMk cId="2809513478" sldId="296"/>
            <ac:spMk id="9" creationId="{6FFA15EE-B4D2-EF90-F057-0818DFFF92CE}"/>
          </ac:spMkLst>
        </pc:spChg>
        <pc:spChg chg="del mod">
          <ac:chgData name="Michael Kuniega" userId="999f7fd1-0dc3-4cba-81fd-6a42a8d75a98" providerId="ADAL" clId="{D70EAE18-CE44-4D8C-9899-F66B6D95C3CB}" dt="2024-08-07T02:24:25.069" v="1023" actId="478"/>
          <ac:spMkLst>
            <pc:docMk/>
            <pc:sldMk cId="2809513478" sldId="296"/>
            <ac:spMk id="10" creationId="{8FBF624D-9F2D-5B39-83AD-91BF749A65F0}"/>
          </ac:spMkLst>
        </pc:spChg>
        <pc:spChg chg="del mod">
          <ac:chgData name="Michael Kuniega" userId="999f7fd1-0dc3-4cba-81fd-6a42a8d75a98" providerId="ADAL" clId="{D70EAE18-CE44-4D8C-9899-F66B6D95C3CB}" dt="2024-08-07T02:24:39.267" v="1028" actId="478"/>
          <ac:spMkLst>
            <pc:docMk/>
            <pc:sldMk cId="2809513478" sldId="296"/>
            <ac:spMk id="15" creationId="{96D684B4-827F-6225-B872-C3B3333C1581}"/>
          </ac:spMkLst>
        </pc:spChg>
        <pc:spChg chg="del mod">
          <ac:chgData name="Michael Kuniega" userId="999f7fd1-0dc3-4cba-81fd-6a42a8d75a98" providerId="ADAL" clId="{D70EAE18-CE44-4D8C-9899-F66B6D95C3CB}" dt="2024-08-07T02:24:48.164" v="1030" actId="478"/>
          <ac:spMkLst>
            <pc:docMk/>
            <pc:sldMk cId="2809513478" sldId="296"/>
            <ac:spMk id="16" creationId="{1031F3FD-DF02-558E-B4C7-69143CDCBCC8}"/>
          </ac:spMkLst>
        </pc:spChg>
        <pc:spChg chg="del mod">
          <ac:chgData name="Michael Kuniega" userId="999f7fd1-0dc3-4cba-81fd-6a42a8d75a98" providerId="ADAL" clId="{D70EAE18-CE44-4D8C-9899-F66B6D95C3CB}" dt="2024-08-07T02:24:28.717" v="1024" actId="478"/>
          <ac:spMkLst>
            <pc:docMk/>
            <pc:sldMk cId="2809513478" sldId="296"/>
            <ac:spMk id="17" creationId="{3A6081C0-F961-5F8A-AC37-5C217F14C7B3}"/>
          </ac:spMkLst>
        </pc:spChg>
        <pc:spChg chg="add del mod">
          <ac:chgData name="Michael Kuniega" userId="999f7fd1-0dc3-4cba-81fd-6a42a8d75a98" providerId="ADAL" clId="{D70EAE18-CE44-4D8C-9899-F66B6D95C3CB}" dt="2024-08-07T02:28:35.970" v="1128" actId="478"/>
          <ac:spMkLst>
            <pc:docMk/>
            <pc:sldMk cId="2809513478" sldId="296"/>
            <ac:spMk id="19" creationId="{A0719108-7A48-2125-C7D8-E98ABBEB0770}"/>
          </ac:spMkLst>
        </pc:spChg>
        <pc:spChg chg="add del mod">
          <ac:chgData name="Michael Kuniega" userId="999f7fd1-0dc3-4cba-81fd-6a42a8d75a98" providerId="ADAL" clId="{D70EAE18-CE44-4D8C-9899-F66B6D95C3CB}" dt="2024-08-07T02:28:35.970" v="1128" actId="478"/>
          <ac:spMkLst>
            <pc:docMk/>
            <pc:sldMk cId="2809513478" sldId="296"/>
            <ac:spMk id="20" creationId="{D4B5F0C8-0EE7-B7B0-9141-10319A785524}"/>
          </ac:spMkLst>
        </pc:spChg>
        <pc:spChg chg="mod">
          <ac:chgData name="Michael Kuniega" userId="999f7fd1-0dc3-4cba-81fd-6a42a8d75a98" providerId="ADAL" clId="{D70EAE18-CE44-4D8C-9899-F66B6D95C3CB}" dt="2024-08-07T02:24:54.131" v="1031" actId="1076"/>
          <ac:spMkLst>
            <pc:docMk/>
            <pc:sldMk cId="2809513478" sldId="296"/>
            <ac:spMk id="21" creationId="{62FBE271-5A47-0099-0054-EA93F3675AE6}"/>
          </ac:spMkLst>
        </pc:spChg>
        <pc:spChg chg="mod">
          <ac:chgData name="Michael Kuniega" userId="999f7fd1-0dc3-4cba-81fd-6a42a8d75a98" providerId="ADAL" clId="{D70EAE18-CE44-4D8C-9899-F66B6D95C3CB}" dt="2024-08-07T02:25:00.454" v="1032" actId="1076"/>
          <ac:spMkLst>
            <pc:docMk/>
            <pc:sldMk cId="2809513478" sldId="296"/>
            <ac:spMk id="22" creationId="{6FEB5904-DF16-DC4C-D74C-557A857EBD41}"/>
          </ac:spMkLst>
        </pc:spChg>
        <pc:spChg chg="mod">
          <ac:chgData name="Michael Kuniega" userId="999f7fd1-0dc3-4cba-81fd-6a42a8d75a98" providerId="ADAL" clId="{D70EAE18-CE44-4D8C-9899-F66B6D95C3CB}" dt="2024-08-07T02:29:43.035" v="1153" actId="1076"/>
          <ac:spMkLst>
            <pc:docMk/>
            <pc:sldMk cId="2809513478" sldId="296"/>
            <ac:spMk id="27" creationId="{25112A38-1FD6-C469-0AB1-463DF6EEB133}"/>
          </ac:spMkLst>
        </pc:spChg>
        <pc:spChg chg="del mod">
          <ac:chgData name="Michael Kuniega" userId="999f7fd1-0dc3-4cba-81fd-6a42a8d75a98" providerId="ADAL" clId="{D70EAE18-CE44-4D8C-9899-F66B6D95C3CB}" dt="2024-08-07T02:29:01.044" v="1133" actId="478"/>
          <ac:spMkLst>
            <pc:docMk/>
            <pc:sldMk cId="2809513478" sldId="296"/>
            <ac:spMk id="28" creationId="{3ECE3287-9BE4-6855-5050-88880926685E}"/>
          </ac:spMkLst>
        </pc:spChg>
        <pc:spChg chg="mod">
          <ac:chgData name="Michael Kuniega" userId="999f7fd1-0dc3-4cba-81fd-6a42a8d75a98" providerId="ADAL" clId="{D70EAE18-CE44-4D8C-9899-F66B6D95C3CB}" dt="2024-08-07T02:28:26.102" v="1126"/>
          <ac:spMkLst>
            <pc:docMk/>
            <pc:sldMk cId="2809513478" sldId="296"/>
            <ac:spMk id="29" creationId="{A6FE8F08-1F37-1FCC-A5CF-4246E39B275D}"/>
          </ac:spMkLst>
        </pc:spChg>
        <pc:spChg chg="del">
          <ac:chgData name="Michael Kuniega" userId="999f7fd1-0dc3-4cba-81fd-6a42a8d75a98" providerId="ADAL" clId="{D70EAE18-CE44-4D8C-9899-F66B6D95C3CB}" dt="2024-08-07T02:28:02.666" v="1123" actId="478"/>
          <ac:spMkLst>
            <pc:docMk/>
            <pc:sldMk cId="2809513478" sldId="296"/>
            <ac:spMk id="31" creationId="{F8A2424E-9E92-1967-A046-21DB633CE6E5}"/>
          </ac:spMkLst>
        </pc:spChg>
        <pc:spChg chg="add mod">
          <ac:chgData name="Michael Kuniega" userId="999f7fd1-0dc3-4cba-81fd-6a42a8d75a98" providerId="ADAL" clId="{D70EAE18-CE44-4D8C-9899-F66B6D95C3CB}" dt="2024-08-07T02:30:00.080" v="1158" actId="404"/>
          <ac:spMkLst>
            <pc:docMk/>
            <pc:sldMk cId="2809513478" sldId="296"/>
            <ac:spMk id="33" creationId="{139EB5FD-7B48-9FEF-183F-28941CBEFE06}"/>
          </ac:spMkLst>
        </pc:spChg>
        <pc:spChg chg="mod">
          <ac:chgData name="Michael Kuniega" userId="999f7fd1-0dc3-4cba-81fd-6a42a8d75a98" providerId="ADAL" clId="{D70EAE18-CE44-4D8C-9899-F66B6D95C3CB}" dt="2024-08-07T02:30:06.768" v="1159"/>
          <ac:spMkLst>
            <pc:docMk/>
            <pc:sldMk cId="2809513478" sldId="296"/>
            <ac:spMk id="35" creationId="{72B44FD7-E7E4-645C-A059-58BE91DA79D1}"/>
          </ac:spMkLst>
        </pc:spChg>
        <pc:spChg chg="mod">
          <ac:chgData name="Michael Kuniega" userId="999f7fd1-0dc3-4cba-81fd-6a42a8d75a98" providerId="ADAL" clId="{D70EAE18-CE44-4D8C-9899-F66B6D95C3CB}" dt="2024-08-07T02:30:06.768" v="1159"/>
          <ac:spMkLst>
            <pc:docMk/>
            <pc:sldMk cId="2809513478" sldId="296"/>
            <ac:spMk id="36" creationId="{65E05D58-89A0-E5A5-3ACA-B036286BDB78}"/>
          </ac:spMkLst>
        </pc:spChg>
        <pc:spChg chg="add mod">
          <ac:chgData name="Michael Kuniega" userId="999f7fd1-0dc3-4cba-81fd-6a42a8d75a98" providerId="ADAL" clId="{D70EAE18-CE44-4D8C-9899-F66B6D95C3CB}" dt="2024-08-07T02:30:53.258" v="1169" actId="1076"/>
          <ac:spMkLst>
            <pc:docMk/>
            <pc:sldMk cId="2809513478" sldId="296"/>
            <ac:spMk id="40" creationId="{2E14D507-4DB8-0130-49D8-EEBDFAF0383F}"/>
          </ac:spMkLst>
        </pc:spChg>
        <pc:spChg chg="add mod">
          <ac:chgData name="Michael Kuniega" userId="999f7fd1-0dc3-4cba-81fd-6a42a8d75a98" providerId="ADAL" clId="{D70EAE18-CE44-4D8C-9899-F66B6D95C3CB}" dt="2024-08-07T02:31:37.236" v="1184" actId="1076"/>
          <ac:spMkLst>
            <pc:docMk/>
            <pc:sldMk cId="2809513478" sldId="296"/>
            <ac:spMk id="42" creationId="{0142AF51-2B1D-FE00-6B47-E4DC3BDDC98C}"/>
          </ac:spMkLst>
        </pc:spChg>
        <pc:spChg chg="add mod">
          <ac:chgData name="Michael Kuniega" userId="999f7fd1-0dc3-4cba-81fd-6a42a8d75a98" providerId="ADAL" clId="{D70EAE18-CE44-4D8C-9899-F66B6D95C3CB}" dt="2024-08-07T02:31:57.994" v="1196" actId="20577"/>
          <ac:spMkLst>
            <pc:docMk/>
            <pc:sldMk cId="2809513478" sldId="296"/>
            <ac:spMk id="43" creationId="{082594F5-563C-43DA-7C08-B22EDC4F710D}"/>
          </ac:spMkLst>
        </pc:spChg>
        <pc:spChg chg="del">
          <ac:chgData name="Michael Kuniega" userId="999f7fd1-0dc3-4cba-81fd-6a42a8d75a98" providerId="ADAL" clId="{D70EAE18-CE44-4D8C-9899-F66B6D95C3CB}" dt="2024-08-07T02:28:02.666" v="1123" actId="478"/>
          <ac:spMkLst>
            <pc:docMk/>
            <pc:sldMk cId="2809513478" sldId="296"/>
            <ac:spMk id="53" creationId="{4F375575-CF5B-E404-5385-FE01A120ECC5}"/>
          </ac:spMkLst>
        </pc:spChg>
        <pc:spChg chg="del">
          <ac:chgData name="Michael Kuniega" userId="999f7fd1-0dc3-4cba-81fd-6a42a8d75a98" providerId="ADAL" clId="{D70EAE18-CE44-4D8C-9899-F66B6D95C3CB}" dt="2024-08-07T02:28:02.666" v="1123" actId="478"/>
          <ac:spMkLst>
            <pc:docMk/>
            <pc:sldMk cId="2809513478" sldId="296"/>
            <ac:spMk id="58" creationId="{8AA96AD7-8C60-1006-DD14-8BE83A5F8075}"/>
          </ac:spMkLst>
        </pc:spChg>
        <pc:spChg chg="del">
          <ac:chgData name="Michael Kuniega" userId="999f7fd1-0dc3-4cba-81fd-6a42a8d75a98" providerId="ADAL" clId="{D70EAE18-CE44-4D8C-9899-F66B6D95C3CB}" dt="2024-08-07T02:28:02.666" v="1123" actId="478"/>
          <ac:spMkLst>
            <pc:docMk/>
            <pc:sldMk cId="2809513478" sldId="296"/>
            <ac:spMk id="59" creationId="{501A20D8-AECB-4A2A-C58C-F80983379C5A}"/>
          </ac:spMkLst>
        </pc:spChg>
        <pc:spChg chg="del">
          <ac:chgData name="Michael Kuniega" userId="999f7fd1-0dc3-4cba-81fd-6a42a8d75a98" providerId="ADAL" clId="{D70EAE18-CE44-4D8C-9899-F66B6D95C3CB}" dt="2024-08-07T02:28:02.666" v="1123" actId="478"/>
          <ac:spMkLst>
            <pc:docMk/>
            <pc:sldMk cId="2809513478" sldId="296"/>
            <ac:spMk id="60" creationId="{A6172949-E90F-0A90-6DEF-8508448CBE24}"/>
          </ac:spMkLst>
        </pc:spChg>
        <pc:spChg chg="del">
          <ac:chgData name="Michael Kuniega" userId="999f7fd1-0dc3-4cba-81fd-6a42a8d75a98" providerId="ADAL" clId="{D70EAE18-CE44-4D8C-9899-F66B6D95C3CB}" dt="2024-08-07T02:28:06.697" v="1124" actId="478"/>
          <ac:spMkLst>
            <pc:docMk/>
            <pc:sldMk cId="2809513478" sldId="296"/>
            <ac:spMk id="61" creationId="{D5E32B67-8E3C-4E7C-CDA9-F9112A213C79}"/>
          </ac:spMkLst>
        </pc:spChg>
        <pc:spChg chg="mod">
          <ac:chgData name="Michael Kuniega" userId="999f7fd1-0dc3-4cba-81fd-6a42a8d75a98" providerId="ADAL" clId="{D70EAE18-CE44-4D8C-9899-F66B6D95C3CB}" dt="2024-08-07T02:25:40.807" v="1076" actId="20577"/>
          <ac:spMkLst>
            <pc:docMk/>
            <pc:sldMk cId="2809513478" sldId="296"/>
            <ac:spMk id="62" creationId="{AB70F4A0-A61D-7A60-11FA-F469908E1FE6}"/>
          </ac:spMkLst>
        </pc:spChg>
        <pc:spChg chg="mod">
          <ac:chgData name="Michael Kuniega" userId="999f7fd1-0dc3-4cba-81fd-6a42a8d75a98" providerId="ADAL" clId="{D70EAE18-CE44-4D8C-9899-F66B6D95C3CB}" dt="2024-08-07T02:28:13.088" v="1125" actId="1076"/>
          <ac:spMkLst>
            <pc:docMk/>
            <pc:sldMk cId="2809513478" sldId="296"/>
            <ac:spMk id="63" creationId="{77F87D22-EF8D-DD08-6E05-0280C75B8A37}"/>
          </ac:spMkLst>
        </pc:spChg>
        <pc:grpChg chg="add mod">
          <ac:chgData name="Michael Kuniega" userId="999f7fd1-0dc3-4cba-81fd-6a42a8d75a98" providerId="ADAL" clId="{D70EAE18-CE44-4D8C-9899-F66B6D95C3CB}" dt="2024-08-07T02:24:17.882" v="1021" actId="1076"/>
          <ac:grpSpMkLst>
            <pc:docMk/>
            <pc:sldMk cId="2809513478" sldId="296"/>
            <ac:grpSpMk id="3" creationId="{DC2C9A06-C0AB-202A-7ADC-0452396D1AF7}"/>
          </ac:grpSpMkLst>
        </pc:grpChg>
        <pc:grpChg chg="mod">
          <ac:chgData name="Michael Kuniega" userId="999f7fd1-0dc3-4cba-81fd-6a42a8d75a98" providerId="ADAL" clId="{D70EAE18-CE44-4D8C-9899-F66B6D95C3CB}" dt="2024-08-07T02:24:09.042" v="1020"/>
          <ac:grpSpMkLst>
            <pc:docMk/>
            <pc:sldMk cId="2809513478" sldId="296"/>
            <ac:grpSpMk id="4" creationId="{AFDBA5E0-F484-2073-62A0-15DD41E44324}"/>
          </ac:grpSpMkLst>
        </pc:grpChg>
        <pc:grpChg chg="add mod">
          <ac:chgData name="Michael Kuniega" userId="999f7fd1-0dc3-4cba-81fd-6a42a8d75a98" providerId="ADAL" clId="{D70EAE18-CE44-4D8C-9899-F66B6D95C3CB}" dt="2024-08-07T02:29:35.952" v="1152" actId="1036"/>
          <ac:grpSpMkLst>
            <pc:docMk/>
            <pc:sldMk cId="2809513478" sldId="296"/>
            <ac:grpSpMk id="25" creationId="{14B185CC-6E67-8BAD-3FD5-E18D2B8A3386}"/>
          </ac:grpSpMkLst>
        </pc:grpChg>
        <pc:grpChg chg="del mod">
          <ac:chgData name="Michael Kuniega" userId="999f7fd1-0dc3-4cba-81fd-6a42a8d75a98" providerId="ADAL" clId="{D70EAE18-CE44-4D8C-9899-F66B6D95C3CB}" dt="2024-08-07T02:29:01.044" v="1133" actId="478"/>
          <ac:grpSpMkLst>
            <pc:docMk/>
            <pc:sldMk cId="2809513478" sldId="296"/>
            <ac:grpSpMk id="26" creationId="{1FF2FBD5-2DAF-A6B4-B518-148985C16ACD}"/>
          </ac:grpSpMkLst>
        </pc:grpChg>
        <pc:grpChg chg="add mod">
          <ac:chgData name="Michael Kuniega" userId="999f7fd1-0dc3-4cba-81fd-6a42a8d75a98" providerId="ADAL" clId="{D70EAE18-CE44-4D8C-9899-F66B6D95C3CB}" dt="2024-08-07T02:30:12.499" v="1160" actId="1076"/>
          <ac:grpSpMkLst>
            <pc:docMk/>
            <pc:sldMk cId="2809513478" sldId="296"/>
            <ac:grpSpMk id="34" creationId="{CFFFE294-BC52-E4F0-9659-872CAB39AB4D}"/>
          </ac:grpSpMkLst>
        </pc:grpChg>
        <pc:cxnChg chg="del">
          <ac:chgData name="Michael Kuniega" userId="999f7fd1-0dc3-4cba-81fd-6a42a8d75a98" providerId="ADAL" clId="{D70EAE18-CE44-4D8C-9899-F66B6D95C3CB}" dt="2024-08-07T02:23:50.428" v="1019" actId="478"/>
          <ac:cxnSpMkLst>
            <pc:docMk/>
            <pc:sldMk cId="2809513478" sldId="296"/>
            <ac:cxnSpMk id="11" creationId="{1E38C779-A5DE-BA60-E157-48F0D05B8C74}"/>
          </ac:cxnSpMkLst>
        </pc:cxnChg>
        <pc:cxnChg chg="del">
          <ac:chgData name="Michael Kuniega" userId="999f7fd1-0dc3-4cba-81fd-6a42a8d75a98" providerId="ADAL" clId="{D70EAE18-CE44-4D8C-9899-F66B6D95C3CB}" dt="2024-08-07T02:23:50.428" v="1019" actId="478"/>
          <ac:cxnSpMkLst>
            <pc:docMk/>
            <pc:sldMk cId="2809513478" sldId="296"/>
            <ac:cxnSpMk id="12" creationId="{32E9F157-953B-A184-4DC6-D41180EAD583}"/>
          </ac:cxnSpMkLst>
        </pc:cxnChg>
        <pc:cxnChg chg="del">
          <ac:chgData name="Michael Kuniega" userId="999f7fd1-0dc3-4cba-81fd-6a42a8d75a98" providerId="ADAL" clId="{D70EAE18-CE44-4D8C-9899-F66B6D95C3CB}" dt="2024-08-07T02:23:50.428" v="1019" actId="478"/>
          <ac:cxnSpMkLst>
            <pc:docMk/>
            <pc:sldMk cId="2809513478" sldId="296"/>
            <ac:cxnSpMk id="13" creationId="{3F2051E4-2272-5DFC-D244-A2472332E80E}"/>
          </ac:cxnSpMkLst>
        </pc:cxnChg>
        <pc:cxnChg chg="del">
          <ac:chgData name="Michael Kuniega" userId="999f7fd1-0dc3-4cba-81fd-6a42a8d75a98" providerId="ADAL" clId="{D70EAE18-CE44-4D8C-9899-F66B6D95C3CB}" dt="2024-08-07T02:23:50.428" v="1019" actId="478"/>
          <ac:cxnSpMkLst>
            <pc:docMk/>
            <pc:sldMk cId="2809513478" sldId="296"/>
            <ac:cxnSpMk id="14" creationId="{16C371D3-1777-C795-33C7-40D30D5E2AB6}"/>
          </ac:cxnSpMkLst>
        </pc:cxnChg>
        <pc:cxnChg chg="del">
          <ac:chgData name="Michael Kuniega" userId="999f7fd1-0dc3-4cba-81fd-6a42a8d75a98" providerId="ADAL" clId="{D70EAE18-CE44-4D8C-9899-F66B6D95C3CB}" dt="2024-08-07T02:23:50.428" v="1019" actId="478"/>
          <ac:cxnSpMkLst>
            <pc:docMk/>
            <pc:sldMk cId="2809513478" sldId="296"/>
            <ac:cxnSpMk id="18" creationId="{7641B3BD-CA11-B9B7-9FC7-0364597B01CB}"/>
          </ac:cxnSpMkLst>
        </pc:cxnChg>
        <pc:cxnChg chg="del">
          <ac:chgData name="Michael Kuniega" userId="999f7fd1-0dc3-4cba-81fd-6a42a8d75a98" providerId="ADAL" clId="{D70EAE18-CE44-4D8C-9899-F66B6D95C3CB}" dt="2024-08-07T02:28:02.666" v="1123" actId="478"/>
          <ac:cxnSpMkLst>
            <pc:docMk/>
            <pc:sldMk cId="2809513478" sldId="296"/>
            <ac:cxnSpMk id="23" creationId="{0C9116FB-DC93-A7D2-DF7A-F7DF4277489D}"/>
          </ac:cxnSpMkLst>
        </pc:cxnChg>
        <pc:cxnChg chg="del">
          <ac:chgData name="Michael Kuniega" userId="999f7fd1-0dc3-4cba-81fd-6a42a8d75a98" providerId="ADAL" clId="{D70EAE18-CE44-4D8C-9899-F66B6D95C3CB}" dt="2024-08-07T02:28:02.666" v="1123" actId="478"/>
          <ac:cxnSpMkLst>
            <pc:docMk/>
            <pc:sldMk cId="2809513478" sldId="296"/>
            <ac:cxnSpMk id="24" creationId="{CC626B55-52CF-EABA-1AC4-31B9EC523D98}"/>
          </ac:cxnSpMkLst>
        </pc:cxnChg>
        <pc:cxnChg chg="add mod">
          <ac:chgData name="Michael Kuniega" userId="999f7fd1-0dc3-4cba-81fd-6a42a8d75a98" providerId="ADAL" clId="{D70EAE18-CE44-4D8C-9899-F66B6D95C3CB}" dt="2024-08-07T02:29:28.579" v="1148" actId="1076"/>
          <ac:cxnSpMkLst>
            <pc:docMk/>
            <pc:sldMk cId="2809513478" sldId="296"/>
            <ac:cxnSpMk id="32" creationId="{E0B97BA3-6D69-AD04-A8C0-A677C7750F45}"/>
          </ac:cxnSpMkLst>
        </pc:cxnChg>
        <pc:cxnChg chg="add mod">
          <ac:chgData name="Michael Kuniega" userId="999f7fd1-0dc3-4cba-81fd-6a42a8d75a98" providerId="ADAL" clId="{D70EAE18-CE44-4D8C-9899-F66B6D95C3CB}" dt="2024-08-07T02:30:32.962" v="1165" actId="14100"/>
          <ac:cxnSpMkLst>
            <pc:docMk/>
            <pc:sldMk cId="2809513478" sldId="296"/>
            <ac:cxnSpMk id="37" creationId="{65D230CC-2750-1D3C-0270-A24B82FE73B4}"/>
          </ac:cxnSpMkLst>
        </pc:cxnChg>
        <pc:cxnChg chg="del">
          <ac:chgData name="Michael Kuniega" userId="999f7fd1-0dc3-4cba-81fd-6a42a8d75a98" providerId="ADAL" clId="{D70EAE18-CE44-4D8C-9899-F66B6D95C3CB}" dt="2024-08-07T02:28:02.666" v="1123" actId="478"/>
          <ac:cxnSpMkLst>
            <pc:docMk/>
            <pc:sldMk cId="2809513478" sldId="296"/>
            <ac:cxnSpMk id="51" creationId="{31A8068A-7413-4FAD-3E07-209B762B0564}"/>
          </ac:cxnSpMkLst>
        </pc:cxnChg>
        <pc:cxnChg chg="del">
          <ac:chgData name="Michael Kuniega" userId="999f7fd1-0dc3-4cba-81fd-6a42a8d75a98" providerId="ADAL" clId="{D70EAE18-CE44-4D8C-9899-F66B6D95C3CB}" dt="2024-08-07T02:28:02.666" v="1123" actId="478"/>
          <ac:cxnSpMkLst>
            <pc:docMk/>
            <pc:sldMk cId="2809513478" sldId="296"/>
            <ac:cxnSpMk id="55" creationId="{815AAD0F-A7B1-0F06-170A-810890D34EEC}"/>
          </ac:cxnSpMkLst>
        </pc:cxnChg>
      </pc:sldChg>
      <pc:sldChg chg="addSp delSp modSp add mod">
        <pc:chgData name="Michael Kuniega" userId="999f7fd1-0dc3-4cba-81fd-6a42a8d75a98" providerId="ADAL" clId="{D70EAE18-CE44-4D8C-9899-F66B6D95C3CB}" dt="2024-08-07T02:47:44.348" v="1420" actId="20577"/>
        <pc:sldMkLst>
          <pc:docMk/>
          <pc:sldMk cId="3997046241" sldId="297"/>
        </pc:sldMkLst>
        <pc:spChg chg="add mod">
          <ac:chgData name="Michael Kuniega" userId="999f7fd1-0dc3-4cba-81fd-6a42a8d75a98" providerId="ADAL" clId="{D70EAE18-CE44-4D8C-9899-F66B6D95C3CB}" dt="2024-08-07T02:47:08.836" v="1411" actId="20577"/>
          <ac:spMkLst>
            <pc:docMk/>
            <pc:sldMk cId="3997046241" sldId="297"/>
            <ac:spMk id="2" creationId="{9A33B461-0901-2C49-E820-811514B8C795}"/>
          </ac:spMkLst>
        </pc:spChg>
        <pc:spChg chg="mod">
          <ac:chgData name="Michael Kuniega" userId="999f7fd1-0dc3-4cba-81fd-6a42a8d75a98" providerId="ADAL" clId="{D70EAE18-CE44-4D8C-9899-F66B6D95C3CB}" dt="2024-08-07T02:46:57.584" v="1407" actId="14100"/>
          <ac:spMkLst>
            <pc:docMk/>
            <pc:sldMk cId="3997046241" sldId="297"/>
            <ac:spMk id="3" creationId="{F44C51FD-16BB-2313-C771-13E532A52D85}"/>
          </ac:spMkLst>
        </pc:spChg>
        <pc:spChg chg="add mod">
          <ac:chgData name="Michael Kuniega" userId="999f7fd1-0dc3-4cba-81fd-6a42a8d75a98" providerId="ADAL" clId="{D70EAE18-CE44-4D8C-9899-F66B6D95C3CB}" dt="2024-08-07T02:47:22.983" v="1415" actId="20577"/>
          <ac:spMkLst>
            <pc:docMk/>
            <pc:sldMk cId="3997046241" sldId="297"/>
            <ac:spMk id="4" creationId="{130F354B-8DF8-5FCE-90DC-450C9923CC12}"/>
          </ac:spMkLst>
        </pc:spChg>
        <pc:spChg chg="add mod">
          <ac:chgData name="Michael Kuniega" userId="999f7fd1-0dc3-4cba-81fd-6a42a8d75a98" providerId="ADAL" clId="{D70EAE18-CE44-4D8C-9899-F66B6D95C3CB}" dt="2024-08-07T02:47:44.348" v="1420" actId="20577"/>
          <ac:spMkLst>
            <pc:docMk/>
            <pc:sldMk cId="3997046241" sldId="297"/>
            <ac:spMk id="7" creationId="{60E1659A-69FC-446A-8DCD-6D18C362B063}"/>
          </ac:spMkLst>
        </pc:spChg>
        <pc:spChg chg="mod">
          <ac:chgData name="Michael Kuniega" userId="999f7fd1-0dc3-4cba-81fd-6a42a8d75a98" providerId="ADAL" clId="{D70EAE18-CE44-4D8C-9899-F66B6D95C3CB}" dt="2024-08-07T02:44:51.347" v="1380" actId="20577"/>
          <ac:spMkLst>
            <pc:docMk/>
            <pc:sldMk cId="3997046241" sldId="297"/>
            <ac:spMk id="24" creationId="{7CE4B0A7-9479-5AEC-6AA2-C05E7A0A0282}"/>
          </ac:spMkLst>
        </pc:spChg>
        <pc:spChg chg="mod">
          <ac:chgData name="Michael Kuniega" userId="999f7fd1-0dc3-4cba-81fd-6a42a8d75a98" providerId="ADAL" clId="{D70EAE18-CE44-4D8C-9899-F66B6D95C3CB}" dt="2024-08-07T02:44:59.117" v="1382" actId="1076"/>
          <ac:spMkLst>
            <pc:docMk/>
            <pc:sldMk cId="3997046241" sldId="297"/>
            <ac:spMk id="25" creationId="{DD7BCC35-E58C-E41A-41E9-405E12375A53}"/>
          </ac:spMkLst>
        </pc:spChg>
        <pc:spChg chg="mod">
          <ac:chgData name="Michael Kuniega" userId="999f7fd1-0dc3-4cba-81fd-6a42a8d75a98" providerId="ADAL" clId="{D70EAE18-CE44-4D8C-9899-F66B6D95C3CB}" dt="2024-08-07T02:45:04.860" v="1384" actId="1076"/>
          <ac:spMkLst>
            <pc:docMk/>
            <pc:sldMk cId="3997046241" sldId="297"/>
            <ac:spMk id="26" creationId="{71C9F4FA-15D3-4D3B-73A3-1DA87A92B56A}"/>
          </ac:spMkLst>
        </pc:spChg>
        <pc:spChg chg="mod">
          <ac:chgData name="Michael Kuniega" userId="999f7fd1-0dc3-4cba-81fd-6a42a8d75a98" providerId="ADAL" clId="{D70EAE18-CE44-4D8C-9899-F66B6D95C3CB}" dt="2024-08-07T02:45:54.252" v="1386" actId="1076"/>
          <ac:spMkLst>
            <pc:docMk/>
            <pc:sldMk cId="3997046241" sldId="297"/>
            <ac:spMk id="27" creationId="{A92C8948-A204-4016-1828-946CBDCDF4FA}"/>
          </ac:spMkLst>
        </pc:spChg>
        <pc:spChg chg="mod">
          <ac:chgData name="Michael Kuniega" userId="999f7fd1-0dc3-4cba-81fd-6a42a8d75a98" providerId="ADAL" clId="{D70EAE18-CE44-4D8C-9899-F66B6D95C3CB}" dt="2024-08-07T02:46:28.657" v="1392" actId="1076"/>
          <ac:spMkLst>
            <pc:docMk/>
            <pc:sldMk cId="3997046241" sldId="297"/>
            <ac:spMk id="28" creationId="{F0BB7B64-AD0E-BA2E-BC6B-44E7E714CDC1}"/>
          </ac:spMkLst>
        </pc:spChg>
        <pc:spChg chg="del">
          <ac:chgData name="Michael Kuniega" userId="999f7fd1-0dc3-4cba-81fd-6a42a8d75a98" providerId="ADAL" clId="{D70EAE18-CE44-4D8C-9899-F66B6D95C3CB}" dt="2024-08-07T02:46:22.295" v="1391" actId="478"/>
          <ac:spMkLst>
            <pc:docMk/>
            <pc:sldMk cId="3997046241" sldId="297"/>
            <ac:spMk id="29" creationId="{FBDB0E4B-5C1D-3103-E4E8-7573890B2AAE}"/>
          </ac:spMkLst>
        </pc:spChg>
        <pc:spChg chg="mod">
          <ac:chgData name="Michael Kuniega" userId="999f7fd1-0dc3-4cba-81fd-6a42a8d75a98" providerId="ADAL" clId="{D70EAE18-CE44-4D8C-9899-F66B6D95C3CB}" dt="2024-08-07T02:44:21.366" v="1363" actId="20577"/>
          <ac:spMkLst>
            <pc:docMk/>
            <pc:sldMk cId="3997046241" sldId="297"/>
            <ac:spMk id="49154" creationId="{00000000-0000-0000-0000-000000000000}"/>
          </ac:spMkLst>
        </pc:spChg>
        <pc:spChg chg="mod">
          <ac:chgData name="Michael Kuniega" userId="999f7fd1-0dc3-4cba-81fd-6a42a8d75a98" providerId="ADAL" clId="{D70EAE18-CE44-4D8C-9899-F66B6D95C3CB}" dt="2024-08-07T02:44:37.877" v="1379" actId="20577"/>
          <ac:spMkLst>
            <pc:docMk/>
            <pc:sldMk cId="3997046241" sldId="297"/>
            <ac:spMk id="49198" creationId="{F8A38A27-7FE8-4537-B6BB-0A1D1A450E16}"/>
          </ac:spMkLst>
        </pc:spChg>
      </pc:sldChg>
      <pc:sldChg chg="addSp delSp modSp add mod">
        <pc:chgData name="Michael Kuniega" userId="999f7fd1-0dc3-4cba-81fd-6a42a8d75a98" providerId="ADAL" clId="{D70EAE18-CE44-4D8C-9899-F66B6D95C3CB}" dt="2024-08-07T03:03:36.736" v="1514" actId="403"/>
        <pc:sldMkLst>
          <pc:docMk/>
          <pc:sldMk cId="4232714872" sldId="298"/>
        </pc:sldMkLst>
        <pc:spChg chg="del">
          <ac:chgData name="Michael Kuniega" userId="999f7fd1-0dc3-4cba-81fd-6a42a8d75a98" providerId="ADAL" clId="{D70EAE18-CE44-4D8C-9899-F66B6D95C3CB}" dt="2024-08-07T03:00:34.790" v="1458" actId="478"/>
          <ac:spMkLst>
            <pc:docMk/>
            <pc:sldMk cId="4232714872" sldId="298"/>
            <ac:spMk id="10" creationId="{DBA972D0-73F0-CFF0-7142-00B81198B9F6}"/>
          </ac:spMkLst>
        </pc:spChg>
        <pc:spChg chg="del">
          <ac:chgData name="Michael Kuniega" userId="999f7fd1-0dc3-4cba-81fd-6a42a8d75a98" providerId="ADAL" clId="{D70EAE18-CE44-4D8C-9899-F66B6D95C3CB}" dt="2024-08-07T03:00:34.790" v="1458" actId="478"/>
          <ac:spMkLst>
            <pc:docMk/>
            <pc:sldMk cId="4232714872" sldId="298"/>
            <ac:spMk id="11" creationId="{BCE01EC5-90E2-9C3C-E8AB-1FE67AC0DD14}"/>
          </ac:spMkLst>
        </pc:spChg>
        <pc:spChg chg="del">
          <ac:chgData name="Michael Kuniega" userId="999f7fd1-0dc3-4cba-81fd-6a42a8d75a98" providerId="ADAL" clId="{D70EAE18-CE44-4D8C-9899-F66B6D95C3CB}" dt="2024-08-07T03:00:34.790" v="1458" actId="478"/>
          <ac:spMkLst>
            <pc:docMk/>
            <pc:sldMk cId="4232714872" sldId="298"/>
            <ac:spMk id="12" creationId="{547444B6-F3E5-10F5-3A6C-C5A292F2A4B9}"/>
          </ac:spMkLst>
        </pc:spChg>
        <pc:spChg chg="add mod">
          <ac:chgData name="Michael Kuniega" userId="999f7fd1-0dc3-4cba-81fd-6a42a8d75a98" providerId="ADAL" clId="{D70EAE18-CE44-4D8C-9899-F66B6D95C3CB}" dt="2024-08-07T03:01:21.348" v="1471" actId="1038"/>
          <ac:spMkLst>
            <pc:docMk/>
            <pc:sldMk cId="4232714872" sldId="298"/>
            <ac:spMk id="13" creationId="{A59E392D-6DE7-074F-D4EA-34F5AEB8A51C}"/>
          </ac:spMkLst>
        </pc:spChg>
        <pc:spChg chg="add del mod">
          <ac:chgData name="Michael Kuniega" userId="999f7fd1-0dc3-4cba-81fd-6a42a8d75a98" providerId="ADAL" clId="{D70EAE18-CE44-4D8C-9899-F66B6D95C3CB}" dt="2024-08-07T03:02:39.967" v="1492" actId="478"/>
          <ac:spMkLst>
            <pc:docMk/>
            <pc:sldMk cId="4232714872" sldId="298"/>
            <ac:spMk id="14" creationId="{AA917C60-37A2-6BCA-F043-E2A3927BF356}"/>
          </ac:spMkLst>
        </pc:spChg>
        <pc:spChg chg="add del mod">
          <ac:chgData name="Michael Kuniega" userId="999f7fd1-0dc3-4cba-81fd-6a42a8d75a98" providerId="ADAL" clId="{D70EAE18-CE44-4D8C-9899-F66B6D95C3CB}" dt="2024-08-07T03:02:57.753" v="1496" actId="478"/>
          <ac:spMkLst>
            <pc:docMk/>
            <pc:sldMk cId="4232714872" sldId="298"/>
            <ac:spMk id="15" creationId="{06EA6702-75D3-9DA6-C6D0-6A0A9793ABA7}"/>
          </ac:spMkLst>
        </pc:spChg>
        <pc:spChg chg="add del mod">
          <ac:chgData name="Michael Kuniega" userId="999f7fd1-0dc3-4cba-81fd-6a42a8d75a98" providerId="ADAL" clId="{D70EAE18-CE44-4D8C-9899-F66B6D95C3CB}" dt="2024-08-07T03:02:46.099" v="1493" actId="478"/>
          <ac:spMkLst>
            <pc:docMk/>
            <pc:sldMk cId="4232714872" sldId="298"/>
            <ac:spMk id="16" creationId="{280BB5F9-0053-63B0-8F93-DDCF9C6C5DC6}"/>
          </ac:spMkLst>
        </pc:spChg>
        <pc:spChg chg="add del mod">
          <ac:chgData name="Michael Kuniega" userId="999f7fd1-0dc3-4cba-81fd-6a42a8d75a98" providerId="ADAL" clId="{D70EAE18-CE44-4D8C-9899-F66B6D95C3CB}" dt="2024-08-07T03:02:49.588" v="1494" actId="478"/>
          <ac:spMkLst>
            <pc:docMk/>
            <pc:sldMk cId="4232714872" sldId="298"/>
            <ac:spMk id="17" creationId="{224812FD-C50F-B65F-1640-BBA71EB0930B}"/>
          </ac:spMkLst>
        </pc:spChg>
        <pc:spChg chg="add del mod">
          <ac:chgData name="Michael Kuniega" userId="999f7fd1-0dc3-4cba-81fd-6a42a8d75a98" providerId="ADAL" clId="{D70EAE18-CE44-4D8C-9899-F66B6D95C3CB}" dt="2024-08-07T03:00:51.235" v="1462" actId="478"/>
          <ac:spMkLst>
            <pc:docMk/>
            <pc:sldMk cId="4232714872" sldId="298"/>
            <ac:spMk id="18" creationId="{21B62F14-20E1-530D-7523-3061DCCD89E8}"/>
          </ac:spMkLst>
        </pc:spChg>
        <pc:spChg chg="add del mod">
          <ac:chgData name="Michael Kuniega" userId="999f7fd1-0dc3-4cba-81fd-6a42a8d75a98" providerId="ADAL" clId="{D70EAE18-CE44-4D8C-9899-F66B6D95C3CB}" dt="2024-08-07T03:01:36.869" v="1477" actId="478"/>
          <ac:spMkLst>
            <pc:docMk/>
            <pc:sldMk cId="4232714872" sldId="298"/>
            <ac:spMk id="19" creationId="{32B54981-D54E-D7E6-77A8-4FF984FE16FF}"/>
          </ac:spMkLst>
        </pc:spChg>
        <pc:spChg chg="add mod">
          <ac:chgData name="Michael Kuniega" userId="999f7fd1-0dc3-4cba-81fd-6a42a8d75a98" providerId="ADAL" clId="{D70EAE18-CE44-4D8C-9899-F66B6D95C3CB}" dt="2024-08-07T03:01:56.127" v="1480" actId="1076"/>
          <ac:spMkLst>
            <pc:docMk/>
            <pc:sldMk cId="4232714872" sldId="298"/>
            <ac:spMk id="20" creationId="{A835A6C4-4741-7569-B2EC-8D9A36F20DEC}"/>
          </ac:spMkLst>
        </pc:spChg>
        <pc:spChg chg="add mod">
          <ac:chgData name="Michael Kuniega" userId="999f7fd1-0dc3-4cba-81fd-6a42a8d75a98" providerId="ADAL" clId="{D70EAE18-CE44-4D8C-9899-F66B6D95C3CB}" dt="2024-08-07T03:02:21.846" v="1489" actId="1076"/>
          <ac:spMkLst>
            <pc:docMk/>
            <pc:sldMk cId="4232714872" sldId="298"/>
            <ac:spMk id="21" creationId="{55B38067-A35C-5026-6FB7-8F1E33E63498}"/>
          </ac:spMkLst>
        </pc:spChg>
        <pc:spChg chg="add del mod">
          <ac:chgData name="Michael Kuniega" userId="999f7fd1-0dc3-4cba-81fd-6a42a8d75a98" providerId="ADAL" clId="{D70EAE18-CE44-4D8C-9899-F66B6D95C3CB}" dt="2024-08-07T03:02:01.014" v="1481" actId="478"/>
          <ac:spMkLst>
            <pc:docMk/>
            <pc:sldMk cId="4232714872" sldId="298"/>
            <ac:spMk id="22" creationId="{C95D3992-184E-D8D0-3FA1-0757EBB23FE5}"/>
          </ac:spMkLst>
        </pc:spChg>
        <pc:spChg chg="add del mod">
          <ac:chgData name="Michael Kuniega" userId="999f7fd1-0dc3-4cba-81fd-6a42a8d75a98" providerId="ADAL" clId="{D70EAE18-CE44-4D8C-9899-F66B6D95C3CB}" dt="2024-08-07T03:01:40.605" v="1478" actId="478"/>
          <ac:spMkLst>
            <pc:docMk/>
            <pc:sldMk cId="4232714872" sldId="298"/>
            <ac:spMk id="23" creationId="{5F36AC91-8531-6127-9E49-82D3602453EB}"/>
          </ac:spMkLst>
        </pc:spChg>
        <pc:spChg chg="add mod">
          <ac:chgData name="Michael Kuniega" userId="999f7fd1-0dc3-4cba-81fd-6a42a8d75a98" providerId="ADAL" clId="{D70EAE18-CE44-4D8C-9899-F66B6D95C3CB}" dt="2024-08-07T03:03:36.736" v="1514" actId="403"/>
          <ac:spMkLst>
            <pc:docMk/>
            <pc:sldMk cId="4232714872" sldId="298"/>
            <ac:spMk id="28" creationId="{B8FCE63E-5765-3846-6175-A57978D8BA0D}"/>
          </ac:spMkLst>
        </pc:spChg>
        <pc:spChg chg="mod">
          <ac:chgData name="Michael Kuniega" userId="999f7fd1-0dc3-4cba-81fd-6a42a8d75a98" providerId="ADAL" clId="{D70EAE18-CE44-4D8C-9899-F66B6D95C3CB}" dt="2024-08-07T03:00:29.531" v="1457" actId="20577"/>
          <ac:spMkLst>
            <pc:docMk/>
            <pc:sldMk cId="4232714872" sldId="298"/>
            <ac:spMk id="49154" creationId="{00000000-0000-0000-0000-000000000000}"/>
          </ac:spMkLst>
        </pc:spChg>
        <pc:spChg chg="del">
          <ac:chgData name="Michael Kuniega" userId="999f7fd1-0dc3-4cba-81fd-6a42a8d75a98" providerId="ADAL" clId="{D70EAE18-CE44-4D8C-9899-F66B6D95C3CB}" dt="2024-08-07T03:00:34.790" v="1458" actId="478"/>
          <ac:spMkLst>
            <pc:docMk/>
            <pc:sldMk cId="4232714872" sldId="298"/>
            <ac:spMk id="49184" creationId="{9175AE8F-F5C5-5DE6-4BE2-E8BC5B7FCE31}"/>
          </ac:spMkLst>
        </pc:spChg>
        <pc:cxnChg chg="add mod">
          <ac:chgData name="Michael Kuniega" userId="999f7fd1-0dc3-4cba-81fd-6a42a8d75a98" providerId="ADAL" clId="{D70EAE18-CE44-4D8C-9899-F66B6D95C3CB}" dt="2024-08-07T03:00:42.523" v="1459"/>
          <ac:cxnSpMkLst>
            <pc:docMk/>
            <pc:sldMk cId="4232714872" sldId="298"/>
            <ac:cxnSpMk id="3" creationId="{D8DC0AE4-8BA5-705E-B1FD-68BEADAA8B79}"/>
          </ac:cxnSpMkLst>
        </pc:cxnChg>
        <pc:cxnChg chg="add mod">
          <ac:chgData name="Michael Kuniega" userId="999f7fd1-0dc3-4cba-81fd-6a42a8d75a98" providerId="ADAL" clId="{D70EAE18-CE44-4D8C-9899-F66B6D95C3CB}" dt="2024-08-07T03:00:42.523" v="1459"/>
          <ac:cxnSpMkLst>
            <pc:docMk/>
            <pc:sldMk cId="4232714872" sldId="298"/>
            <ac:cxnSpMk id="4" creationId="{D301DE2B-690C-9ED7-11FB-2F3FF15F5BE6}"/>
          </ac:cxnSpMkLst>
        </pc:cxnChg>
        <pc:cxnChg chg="add mod">
          <ac:chgData name="Michael Kuniega" userId="999f7fd1-0dc3-4cba-81fd-6a42a8d75a98" providerId="ADAL" clId="{D70EAE18-CE44-4D8C-9899-F66B6D95C3CB}" dt="2024-08-07T03:00:42.523" v="1459"/>
          <ac:cxnSpMkLst>
            <pc:docMk/>
            <pc:sldMk cId="4232714872" sldId="298"/>
            <ac:cxnSpMk id="5" creationId="{A3A53905-89D3-7ACF-5C26-DC8550F047A8}"/>
          </ac:cxnSpMkLst>
        </pc:cxnChg>
        <pc:cxnChg chg="add del mod">
          <ac:chgData name="Michael Kuniega" userId="999f7fd1-0dc3-4cba-81fd-6a42a8d75a98" providerId="ADAL" clId="{D70EAE18-CE44-4D8C-9899-F66B6D95C3CB}" dt="2024-08-07T03:00:48.555" v="1461" actId="478"/>
          <ac:cxnSpMkLst>
            <pc:docMk/>
            <pc:sldMk cId="4232714872" sldId="298"/>
            <ac:cxnSpMk id="6" creationId="{3D13E8FC-A3EA-CC98-80AD-D340A01AC51E}"/>
          </ac:cxnSpMkLst>
        </pc:cxnChg>
        <pc:cxnChg chg="add mod">
          <ac:chgData name="Michael Kuniega" userId="999f7fd1-0dc3-4cba-81fd-6a42a8d75a98" providerId="ADAL" clId="{D70EAE18-CE44-4D8C-9899-F66B6D95C3CB}" dt="2024-08-07T03:00:42.523" v="1459"/>
          <ac:cxnSpMkLst>
            <pc:docMk/>
            <pc:sldMk cId="4232714872" sldId="298"/>
            <ac:cxnSpMk id="7" creationId="{262B2D84-EE0B-43FD-0326-AFB658029394}"/>
          </ac:cxnSpMkLst>
        </pc:cxnChg>
        <pc:cxnChg chg="del">
          <ac:chgData name="Michael Kuniega" userId="999f7fd1-0dc3-4cba-81fd-6a42a8d75a98" providerId="ADAL" clId="{D70EAE18-CE44-4D8C-9899-F66B6D95C3CB}" dt="2024-08-07T03:00:34.790" v="1458" actId="478"/>
          <ac:cxnSpMkLst>
            <pc:docMk/>
            <pc:sldMk cId="4232714872" sldId="298"/>
            <ac:cxnSpMk id="8" creationId="{7054C3F6-944B-F9DF-493C-45C9A5D17B6E}"/>
          </ac:cxnSpMkLst>
        </pc:cxnChg>
        <pc:cxnChg chg="del">
          <ac:chgData name="Michael Kuniega" userId="999f7fd1-0dc3-4cba-81fd-6a42a8d75a98" providerId="ADAL" clId="{D70EAE18-CE44-4D8C-9899-F66B6D95C3CB}" dt="2024-08-07T03:00:34.790" v="1458" actId="478"/>
          <ac:cxnSpMkLst>
            <pc:docMk/>
            <pc:sldMk cId="4232714872" sldId="298"/>
            <ac:cxnSpMk id="9" creationId="{96A92382-35E7-153F-7788-8BAF674E111F}"/>
          </ac:cxnSpMkLst>
        </pc:cxnChg>
        <pc:cxnChg chg="add del mod">
          <ac:chgData name="Michael Kuniega" userId="999f7fd1-0dc3-4cba-81fd-6a42a8d75a98" providerId="ADAL" clId="{D70EAE18-CE44-4D8C-9899-F66B6D95C3CB}" dt="2024-08-07T03:03:09.606" v="1502" actId="14100"/>
          <ac:cxnSpMkLst>
            <pc:docMk/>
            <pc:sldMk cId="4232714872" sldId="298"/>
            <ac:cxnSpMk id="25" creationId="{314AF179-7131-0FD0-24E0-C5DED7B3ACCE}"/>
          </ac:cxnSpMkLst>
        </pc:cxnChg>
      </pc:sldChg>
      <pc:sldChg chg="delSp modSp add mod">
        <pc:chgData name="Michael Kuniega" userId="999f7fd1-0dc3-4cba-81fd-6a42a8d75a98" providerId="ADAL" clId="{D70EAE18-CE44-4D8C-9899-F66B6D95C3CB}" dt="2024-08-07T03:06:53.629" v="1557" actId="1076"/>
        <pc:sldMkLst>
          <pc:docMk/>
          <pc:sldMk cId="276456809" sldId="299"/>
        </pc:sldMkLst>
        <pc:spChg chg="mod">
          <ac:chgData name="Michael Kuniega" userId="999f7fd1-0dc3-4cba-81fd-6a42a8d75a98" providerId="ADAL" clId="{D70EAE18-CE44-4D8C-9899-F66B6D95C3CB}" dt="2024-08-07T03:06:49.026" v="1556" actId="1076"/>
          <ac:spMkLst>
            <pc:docMk/>
            <pc:sldMk cId="276456809" sldId="299"/>
            <ac:spMk id="20" creationId="{A835A6C4-4741-7569-B2EC-8D9A36F20DEC}"/>
          </ac:spMkLst>
        </pc:spChg>
        <pc:spChg chg="mod">
          <ac:chgData name="Michael Kuniega" userId="999f7fd1-0dc3-4cba-81fd-6a42a8d75a98" providerId="ADAL" clId="{D70EAE18-CE44-4D8C-9899-F66B6D95C3CB}" dt="2024-08-07T03:06:53.629" v="1557" actId="1076"/>
          <ac:spMkLst>
            <pc:docMk/>
            <pc:sldMk cId="276456809" sldId="299"/>
            <ac:spMk id="21" creationId="{55B38067-A35C-5026-6FB7-8F1E33E63498}"/>
          </ac:spMkLst>
        </pc:spChg>
        <pc:spChg chg="mod">
          <ac:chgData name="Michael Kuniega" userId="999f7fd1-0dc3-4cba-81fd-6a42a8d75a98" providerId="ADAL" clId="{D70EAE18-CE44-4D8C-9899-F66B6D95C3CB}" dt="2024-08-07T03:03:46.842" v="1517" actId="20577"/>
          <ac:spMkLst>
            <pc:docMk/>
            <pc:sldMk cId="276456809" sldId="299"/>
            <ac:spMk id="49154" creationId="{00000000-0000-0000-0000-000000000000}"/>
          </ac:spMkLst>
        </pc:spChg>
        <pc:cxnChg chg="del">
          <ac:chgData name="Michael Kuniega" userId="999f7fd1-0dc3-4cba-81fd-6a42a8d75a98" providerId="ADAL" clId="{D70EAE18-CE44-4D8C-9899-F66B6D95C3CB}" dt="2024-08-07T03:04:14.172" v="1520" actId="478"/>
          <ac:cxnSpMkLst>
            <pc:docMk/>
            <pc:sldMk cId="276456809" sldId="299"/>
            <ac:cxnSpMk id="3" creationId="{D8DC0AE4-8BA5-705E-B1FD-68BEADAA8B79}"/>
          </ac:cxnSpMkLst>
        </pc:cxnChg>
        <pc:cxnChg chg="del">
          <ac:chgData name="Michael Kuniega" userId="999f7fd1-0dc3-4cba-81fd-6a42a8d75a98" providerId="ADAL" clId="{D70EAE18-CE44-4D8C-9899-F66B6D95C3CB}" dt="2024-08-07T03:04:11.013" v="1519" actId="478"/>
          <ac:cxnSpMkLst>
            <pc:docMk/>
            <pc:sldMk cId="276456809" sldId="299"/>
            <ac:cxnSpMk id="4" creationId="{D301DE2B-690C-9ED7-11FB-2F3FF15F5BE6}"/>
          </ac:cxnSpMkLst>
        </pc:cxnChg>
        <pc:cxnChg chg="mod">
          <ac:chgData name="Michael Kuniega" userId="999f7fd1-0dc3-4cba-81fd-6a42a8d75a98" providerId="ADAL" clId="{D70EAE18-CE44-4D8C-9899-F66B6D95C3CB}" dt="2024-08-07T03:05:32.830" v="1550" actId="14100"/>
          <ac:cxnSpMkLst>
            <pc:docMk/>
            <pc:sldMk cId="276456809" sldId="299"/>
            <ac:cxnSpMk id="5" creationId="{A3A53905-89D3-7ACF-5C26-DC8550F047A8}"/>
          </ac:cxnSpMkLst>
        </pc:cxnChg>
        <pc:cxnChg chg="del">
          <ac:chgData name="Michael Kuniega" userId="999f7fd1-0dc3-4cba-81fd-6a42a8d75a98" providerId="ADAL" clId="{D70EAE18-CE44-4D8C-9899-F66B6D95C3CB}" dt="2024-08-07T03:04:07.881" v="1518" actId="478"/>
          <ac:cxnSpMkLst>
            <pc:docMk/>
            <pc:sldMk cId="276456809" sldId="299"/>
            <ac:cxnSpMk id="7" creationId="{262B2D84-EE0B-43FD-0326-AFB658029394}"/>
          </ac:cxnSpMkLst>
        </pc:cxnChg>
        <pc:cxnChg chg="mod">
          <ac:chgData name="Michael Kuniega" userId="999f7fd1-0dc3-4cba-81fd-6a42a8d75a98" providerId="ADAL" clId="{D70EAE18-CE44-4D8C-9899-F66B6D95C3CB}" dt="2024-08-07T03:06:04.913" v="1554" actId="14100"/>
          <ac:cxnSpMkLst>
            <pc:docMk/>
            <pc:sldMk cId="276456809" sldId="299"/>
            <ac:cxnSpMk id="25" creationId="{314AF179-7131-0FD0-24E0-C5DED7B3ACCE}"/>
          </ac:cxnSpMkLst>
        </pc:cxnChg>
      </pc:sldChg>
      <pc:sldChg chg="add del">
        <pc:chgData name="Michael Kuniega" userId="999f7fd1-0dc3-4cba-81fd-6a42a8d75a98" providerId="ADAL" clId="{D70EAE18-CE44-4D8C-9899-F66B6D95C3CB}" dt="2024-08-07T16:22:18.261" v="1886" actId="47"/>
        <pc:sldMkLst>
          <pc:docMk/>
          <pc:sldMk cId="2409386663" sldId="300"/>
        </pc:sldMkLst>
      </pc:sldChg>
      <pc:sldChg chg="addSp delSp modSp add mod">
        <pc:chgData name="Michael Kuniega" userId="999f7fd1-0dc3-4cba-81fd-6a42a8d75a98" providerId="ADAL" clId="{D70EAE18-CE44-4D8C-9899-F66B6D95C3CB}" dt="2024-08-07T03:15:41.729" v="1755" actId="1076"/>
        <pc:sldMkLst>
          <pc:docMk/>
          <pc:sldMk cId="558301376" sldId="301"/>
        </pc:sldMkLst>
        <pc:spChg chg="mod">
          <ac:chgData name="Michael Kuniega" userId="999f7fd1-0dc3-4cba-81fd-6a42a8d75a98" providerId="ADAL" clId="{D70EAE18-CE44-4D8C-9899-F66B6D95C3CB}" dt="2024-08-07T03:14:36.109" v="1740" actId="20577"/>
          <ac:spMkLst>
            <pc:docMk/>
            <pc:sldMk cId="558301376" sldId="301"/>
            <ac:spMk id="2" creationId="{8E01C59E-0269-4562-98A3-84F58A21461D}"/>
          </ac:spMkLst>
        </pc:spChg>
        <pc:spChg chg="add mod">
          <ac:chgData name="Michael Kuniega" userId="999f7fd1-0dc3-4cba-81fd-6a42a8d75a98" providerId="ADAL" clId="{D70EAE18-CE44-4D8C-9899-F66B6D95C3CB}" dt="2024-08-07T03:12:38.576" v="1698" actId="1038"/>
          <ac:spMkLst>
            <pc:docMk/>
            <pc:sldMk cId="558301376" sldId="301"/>
            <ac:spMk id="11" creationId="{3DE94D8C-BC04-3945-685A-5E3B7FD323FE}"/>
          </ac:spMkLst>
        </pc:spChg>
        <pc:spChg chg="add mod">
          <ac:chgData name="Michael Kuniega" userId="999f7fd1-0dc3-4cba-81fd-6a42a8d75a98" providerId="ADAL" clId="{D70EAE18-CE44-4D8C-9899-F66B6D95C3CB}" dt="2024-08-07T03:12:32.298" v="1695" actId="1036"/>
          <ac:spMkLst>
            <pc:docMk/>
            <pc:sldMk cId="558301376" sldId="301"/>
            <ac:spMk id="12" creationId="{726481F7-2BD1-65CA-FF55-4F93ED06B486}"/>
          </ac:spMkLst>
        </pc:spChg>
        <pc:spChg chg="add mod">
          <ac:chgData name="Michael Kuniega" userId="999f7fd1-0dc3-4cba-81fd-6a42a8d75a98" providerId="ADAL" clId="{D70EAE18-CE44-4D8C-9899-F66B6D95C3CB}" dt="2024-08-07T03:12:24.156" v="1692" actId="1076"/>
          <ac:spMkLst>
            <pc:docMk/>
            <pc:sldMk cId="558301376" sldId="301"/>
            <ac:spMk id="13" creationId="{26E31115-41F3-37FB-7FF1-9388057720AC}"/>
          </ac:spMkLst>
        </pc:spChg>
        <pc:spChg chg="mod">
          <ac:chgData name="Michael Kuniega" userId="999f7fd1-0dc3-4cba-81fd-6a42a8d75a98" providerId="ADAL" clId="{D70EAE18-CE44-4D8C-9899-F66B6D95C3CB}" dt="2024-08-07T03:11:58.839" v="1685" actId="1076"/>
          <ac:spMkLst>
            <pc:docMk/>
            <pc:sldMk cId="558301376" sldId="301"/>
            <ac:spMk id="14" creationId="{14D468CA-CB2D-4359-E253-773577610858}"/>
          </ac:spMkLst>
        </pc:spChg>
        <pc:spChg chg="mod">
          <ac:chgData name="Michael Kuniega" userId="999f7fd1-0dc3-4cba-81fd-6a42a8d75a98" providerId="ADAL" clId="{D70EAE18-CE44-4D8C-9899-F66B6D95C3CB}" dt="2024-08-07T03:12:06.022" v="1688" actId="1035"/>
          <ac:spMkLst>
            <pc:docMk/>
            <pc:sldMk cId="558301376" sldId="301"/>
            <ac:spMk id="15" creationId="{D833FA18-84FE-9C3A-367E-F245EF26709E}"/>
          </ac:spMkLst>
        </pc:spChg>
        <pc:spChg chg="add mod">
          <ac:chgData name="Michael Kuniega" userId="999f7fd1-0dc3-4cba-81fd-6a42a8d75a98" providerId="ADAL" clId="{D70EAE18-CE44-4D8C-9899-F66B6D95C3CB}" dt="2024-08-07T03:12:57.946" v="1700" actId="1076"/>
          <ac:spMkLst>
            <pc:docMk/>
            <pc:sldMk cId="558301376" sldId="301"/>
            <ac:spMk id="16" creationId="{5F2D624B-24A9-741E-A81D-B105FC7B872B}"/>
          </ac:spMkLst>
        </pc:spChg>
        <pc:spChg chg="add mod">
          <ac:chgData name="Michael Kuniega" userId="999f7fd1-0dc3-4cba-81fd-6a42a8d75a98" providerId="ADAL" clId="{D70EAE18-CE44-4D8C-9899-F66B6D95C3CB}" dt="2024-08-07T03:15:41.729" v="1755" actId="1076"/>
          <ac:spMkLst>
            <pc:docMk/>
            <pc:sldMk cId="558301376" sldId="301"/>
            <ac:spMk id="17" creationId="{EBD4B6C1-DD75-1419-365F-352BCB638241}"/>
          </ac:spMkLst>
        </pc:spChg>
        <pc:spChg chg="mod">
          <ac:chgData name="Michael Kuniega" userId="999f7fd1-0dc3-4cba-81fd-6a42a8d75a98" providerId="ADAL" clId="{D70EAE18-CE44-4D8C-9899-F66B6D95C3CB}" dt="2024-08-07T03:14:44.093" v="1741" actId="1076"/>
          <ac:spMkLst>
            <pc:docMk/>
            <pc:sldMk cId="558301376" sldId="301"/>
            <ac:spMk id="18" creationId="{F35D53C6-5757-2C2B-9BBF-79A0B80A3902}"/>
          </ac:spMkLst>
        </pc:spChg>
        <pc:spChg chg="add mod">
          <ac:chgData name="Michael Kuniega" userId="999f7fd1-0dc3-4cba-81fd-6a42a8d75a98" providerId="ADAL" clId="{D70EAE18-CE44-4D8C-9899-F66B6D95C3CB}" dt="2024-08-07T03:13:18.860" v="1706" actId="20577"/>
          <ac:spMkLst>
            <pc:docMk/>
            <pc:sldMk cId="558301376" sldId="301"/>
            <ac:spMk id="19" creationId="{83ABB1C6-C685-1671-91B2-FC7EFB732C94}"/>
          </ac:spMkLst>
        </pc:spChg>
        <pc:spChg chg="add mod">
          <ac:chgData name="Michael Kuniega" userId="999f7fd1-0dc3-4cba-81fd-6a42a8d75a98" providerId="ADAL" clId="{D70EAE18-CE44-4D8C-9899-F66B6D95C3CB}" dt="2024-08-07T03:13:28.121" v="1709" actId="20577"/>
          <ac:spMkLst>
            <pc:docMk/>
            <pc:sldMk cId="558301376" sldId="301"/>
            <ac:spMk id="20" creationId="{3205E60F-F335-518B-7718-1BB1F5A92DF8}"/>
          </ac:spMkLst>
        </pc:spChg>
        <pc:grpChg chg="mod">
          <ac:chgData name="Michael Kuniega" userId="999f7fd1-0dc3-4cba-81fd-6a42a8d75a98" providerId="ADAL" clId="{D70EAE18-CE44-4D8C-9899-F66B6D95C3CB}" dt="2024-08-07T03:11:45.428" v="1684" actId="1076"/>
          <ac:grpSpMkLst>
            <pc:docMk/>
            <pc:sldMk cId="558301376" sldId="301"/>
            <ac:grpSpMk id="3" creationId="{7A7790C2-9CD6-C445-3BCA-61A456108059}"/>
          </ac:grpSpMkLst>
        </pc:grpChg>
        <pc:inkChg chg="add del">
          <ac:chgData name="Michael Kuniega" userId="999f7fd1-0dc3-4cba-81fd-6a42a8d75a98" providerId="ADAL" clId="{D70EAE18-CE44-4D8C-9899-F66B6D95C3CB}" dt="2024-08-07T03:11:22.855" v="1679"/>
          <ac:inkMkLst>
            <pc:docMk/>
            <pc:sldMk cId="558301376" sldId="301"/>
            <ac:inkMk id="6" creationId="{B889650A-FD15-46FF-3FA2-A67B55C4BFAB}"/>
          </ac:inkMkLst>
        </pc:inkChg>
        <pc:inkChg chg="add del">
          <ac:chgData name="Michael Kuniega" userId="999f7fd1-0dc3-4cba-81fd-6a42a8d75a98" providerId="ADAL" clId="{D70EAE18-CE44-4D8C-9899-F66B6D95C3CB}" dt="2024-08-07T03:11:21.724" v="1678"/>
          <ac:inkMkLst>
            <pc:docMk/>
            <pc:sldMk cId="558301376" sldId="301"/>
            <ac:inkMk id="7" creationId="{F3268806-CBE8-1F19-9409-6C614FB2BD9C}"/>
          </ac:inkMkLst>
        </pc:inkChg>
      </pc:sldChg>
      <pc:sldChg chg="addSp delSp modSp add mod">
        <pc:chgData name="Michael Kuniega" userId="999f7fd1-0dc3-4cba-81fd-6a42a8d75a98" providerId="ADAL" clId="{D70EAE18-CE44-4D8C-9899-F66B6D95C3CB}" dt="2024-08-07T03:23:46.781" v="1885" actId="1076"/>
        <pc:sldMkLst>
          <pc:docMk/>
          <pc:sldMk cId="2635129157" sldId="302"/>
        </pc:sldMkLst>
        <pc:spChg chg="mod">
          <ac:chgData name="Michael Kuniega" userId="999f7fd1-0dc3-4cba-81fd-6a42a8d75a98" providerId="ADAL" clId="{D70EAE18-CE44-4D8C-9899-F66B6D95C3CB}" dt="2024-08-07T03:16:13.875" v="1760" actId="1076"/>
          <ac:spMkLst>
            <pc:docMk/>
            <pc:sldMk cId="2635129157" sldId="302"/>
            <ac:spMk id="6" creationId="{5CC23F2E-27AD-C484-883C-CF4BA8F48BA8}"/>
          </ac:spMkLst>
        </pc:spChg>
        <pc:spChg chg="mod">
          <ac:chgData name="Michael Kuniega" userId="999f7fd1-0dc3-4cba-81fd-6a42a8d75a98" providerId="ADAL" clId="{D70EAE18-CE44-4D8C-9899-F66B6D95C3CB}" dt="2024-08-07T03:15:57.589" v="1757"/>
          <ac:spMkLst>
            <pc:docMk/>
            <pc:sldMk cId="2635129157" sldId="302"/>
            <ac:spMk id="7" creationId="{7DBD23FD-231E-95DB-B8B8-EE807B2CBE29}"/>
          </ac:spMkLst>
        </pc:spChg>
        <pc:spChg chg="mod">
          <ac:chgData name="Michael Kuniega" userId="999f7fd1-0dc3-4cba-81fd-6a42a8d75a98" providerId="ADAL" clId="{D70EAE18-CE44-4D8C-9899-F66B6D95C3CB}" dt="2024-08-07T03:15:57.589" v="1757"/>
          <ac:spMkLst>
            <pc:docMk/>
            <pc:sldMk cId="2635129157" sldId="302"/>
            <ac:spMk id="8" creationId="{4A07C45A-A2B9-2155-40A9-4AD7BB9DD0B3}"/>
          </ac:spMkLst>
        </pc:spChg>
        <pc:spChg chg="mod">
          <ac:chgData name="Michael Kuniega" userId="999f7fd1-0dc3-4cba-81fd-6a42a8d75a98" providerId="ADAL" clId="{D70EAE18-CE44-4D8C-9899-F66B6D95C3CB}" dt="2024-08-07T03:18:28.496" v="1796" actId="14100"/>
          <ac:spMkLst>
            <pc:docMk/>
            <pc:sldMk cId="2635129157" sldId="302"/>
            <ac:spMk id="9" creationId="{AA92E56B-E566-6228-3F2D-E1C967E2AE29}"/>
          </ac:spMkLst>
        </pc:spChg>
        <pc:spChg chg="add del mod">
          <ac:chgData name="Michael Kuniega" userId="999f7fd1-0dc3-4cba-81fd-6a42a8d75a98" providerId="ADAL" clId="{D70EAE18-CE44-4D8C-9899-F66B6D95C3CB}" dt="2024-08-07T03:16:34.761" v="1769" actId="478"/>
          <ac:spMkLst>
            <pc:docMk/>
            <pc:sldMk cId="2635129157" sldId="302"/>
            <ac:spMk id="10" creationId="{C933CABE-B8A7-779D-B340-AF9A149E8B2D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1" creationId="{05DECE8C-79E7-6196-3C26-9B65C4A56B77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2" creationId="{F5E02841-9056-30E5-7F05-CCB2A8C27369}"/>
          </ac:spMkLst>
        </pc:spChg>
        <pc:spChg chg="del mod">
          <ac:chgData name="Michael Kuniega" userId="999f7fd1-0dc3-4cba-81fd-6a42a8d75a98" providerId="ADAL" clId="{D70EAE18-CE44-4D8C-9899-F66B6D95C3CB}" dt="2024-08-07T03:15:33.144" v="1754" actId="478"/>
          <ac:spMkLst>
            <pc:docMk/>
            <pc:sldMk cId="2635129157" sldId="302"/>
            <ac:spMk id="13" creationId="{A59E392D-6DE7-074F-D4EA-34F5AEB8A51C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4" creationId="{B657BCA4-6FA0-9CE8-73AE-DCDB21C06595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5" creationId="{B894167D-F4B4-8837-880D-9D97D63D16E7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6" creationId="{D5807D5F-6E9A-2FBC-9F86-CE09A4C7A232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7" creationId="{C4C765B3-4CF2-E507-5BFA-2C70B7F36F8E}"/>
          </ac:spMkLst>
        </pc:spChg>
        <pc:spChg chg="add mod">
          <ac:chgData name="Michael Kuniega" userId="999f7fd1-0dc3-4cba-81fd-6a42a8d75a98" providerId="ADAL" clId="{D70EAE18-CE44-4D8C-9899-F66B6D95C3CB}" dt="2024-08-07T03:16:49.730" v="1772" actId="1076"/>
          <ac:spMkLst>
            <pc:docMk/>
            <pc:sldMk cId="2635129157" sldId="302"/>
            <ac:spMk id="18" creationId="{9969608E-661F-67D9-3CAE-FD17BA283BCF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19" creationId="{8972E5BE-7F2E-B51D-9A56-2B7A446DBCB5}"/>
          </ac:spMkLst>
        </pc:spChg>
        <pc:spChg chg="del">
          <ac:chgData name="Michael Kuniega" userId="999f7fd1-0dc3-4cba-81fd-6a42a8d75a98" providerId="ADAL" clId="{D70EAE18-CE44-4D8C-9899-F66B6D95C3CB}" dt="2024-08-07T03:15:33.144" v="1754" actId="478"/>
          <ac:spMkLst>
            <pc:docMk/>
            <pc:sldMk cId="2635129157" sldId="302"/>
            <ac:spMk id="20" creationId="{A835A6C4-4741-7569-B2EC-8D9A36F20DEC}"/>
          </ac:spMkLst>
        </pc:spChg>
        <pc:spChg chg="del">
          <ac:chgData name="Michael Kuniega" userId="999f7fd1-0dc3-4cba-81fd-6a42a8d75a98" providerId="ADAL" clId="{D70EAE18-CE44-4D8C-9899-F66B6D95C3CB}" dt="2024-08-07T03:15:33.144" v="1754" actId="478"/>
          <ac:spMkLst>
            <pc:docMk/>
            <pc:sldMk cId="2635129157" sldId="302"/>
            <ac:spMk id="21" creationId="{55B38067-A35C-5026-6FB7-8F1E33E63498}"/>
          </ac:spMkLst>
        </pc:spChg>
        <pc:spChg chg="add mod">
          <ac:chgData name="Michael Kuniega" userId="999f7fd1-0dc3-4cba-81fd-6a42a8d75a98" providerId="ADAL" clId="{D70EAE18-CE44-4D8C-9899-F66B6D95C3CB}" dt="2024-08-07T03:23:04.538" v="1881" actId="1037"/>
          <ac:spMkLst>
            <pc:docMk/>
            <pc:sldMk cId="2635129157" sldId="302"/>
            <ac:spMk id="22" creationId="{8A462B35-5A59-5595-3A66-AE19A9DE6537}"/>
          </ac:spMkLst>
        </pc:spChg>
        <pc:spChg chg="add mod">
          <ac:chgData name="Michael Kuniega" userId="999f7fd1-0dc3-4cba-81fd-6a42a8d75a98" providerId="ADAL" clId="{D70EAE18-CE44-4D8C-9899-F66B6D95C3CB}" dt="2024-08-07T03:23:46.781" v="1885" actId="1076"/>
          <ac:spMkLst>
            <pc:docMk/>
            <pc:sldMk cId="2635129157" sldId="302"/>
            <ac:spMk id="23" creationId="{F211A500-BF55-891B-9713-75C77EC184BE}"/>
          </ac:spMkLst>
        </pc:spChg>
        <pc:spChg chg="add del mod">
          <ac:chgData name="Michael Kuniega" userId="999f7fd1-0dc3-4cba-81fd-6a42a8d75a98" providerId="ADAL" clId="{D70EAE18-CE44-4D8C-9899-F66B6D95C3CB}" dt="2024-08-07T03:21:55.127" v="1860" actId="478"/>
          <ac:spMkLst>
            <pc:docMk/>
            <pc:sldMk cId="2635129157" sldId="302"/>
            <ac:spMk id="24" creationId="{1D49A41E-9A46-A148-B2F4-454FE6E067B2}"/>
          </ac:spMkLst>
        </pc:spChg>
        <pc:spChg chg="add mod">
          <ac:chgData name="Michael Kuniega" userId="999f7fd1-0dc3-4cba-81fd-6a42a8d75a98" providerId="ADAL" clId="{D70EAE18-CE44-4D8C-9899-F66B6D95C3CB}" dt="2024-08-07T03:23:46.781" v="1885" actId="1076"/>
          <ac:spMkLst>
            <pc:docMk/>
            <pc:sldMk cId="2635129157" sldId="302"/>
            <ac:spMk id="26" creationId="{94B22A00-E51D-77E3-BF98-3DA645E8B274}"/>
          </ac:spMkLst>
        </pc:spChg>
        <pc:spChg chg="add mod">
          <ac:chgData name="Michael Kuniega" userId="999f7fd1-0dc3-4cba-81fd-6a42a8d75a98" providerId="ADAL" clId="{D70EAE18-CE44-4D8C-9899-F66B6D95C3CB}" dt="2024-08-07T03:23:46.781" v="1885" actId="1076"/>
          <ac:spMkLst>
            <pc:docMk/>
            <pc:sldMk cId="2635129157" sldId="302"/>
            <ac:spMk id="27" creationId="{6995C177-9986-5FF8-851F-B2AE8732EC03}"/>
          </ac:spMkLst>
        </pc:spChg>
        <pc:spChg chg="mod">
          <ac:chgData name="Michael Kuniega" userId="999f7fd1-0dc3-4cba-81fd-6a42a8d75a98" providerId="ADAL" clId="{D70EAE18-CE44-4D8C-9899-F66B6D95C3CB}" dt="2024-08-07T03:23:46.781" v="1885" actId="1076"/>
          <ac:spMkLst>
            <pc:docMk/>
            <pc:sldMk cId="2635129157" sldId="302"/>
            <ac:spMk id="28" creationId="{B8FCE63E-5765-3846-6175-A57978D8BA0D}"/>
          </ac:spMkLst>
        </pc:spChg>
        <pc:spChg chg="mod">
          <ac:chgData name="Michael Kuniega" userId="999f7fd1-0dc3-4cba-81fd-6a42a8d75a98" providerId="ADAL" clId="{D70EAE18-CE44-4D8C-9899-F66B6D95C3CB}" dt="2024-08-07T03:14:55.113" v="1744" actId="20577"/>
          <ac:spMkLst>
            <pc:docMk/>
            <pc:sldMk cId="2635129157" sldId="302"/>
            <ac:spMk id="49154" creationId="{00000000-0000-0000-0000-000000000000}"/>
          </ac:spMkLst>
        </pc:spChg>
        <pc:spChg chg="mod">
          <ac:chgData name="Michael Kuniega" userId="999f7fd1-0dc3-4cba-81fd-6a42a8d75a98" providerId="ADAL" clId="{D70EAE18-CE44-4D8C-9899-F66B6D95C3CB}" dt="2024-08-07T03:15:19.872" v="1752" actId="20577"/>
          <ac:spMkLst>
            <pc:docMk/>
            <pc:sldMk cId="2635129157" sldId="302"/>
            <ac:spMk id="49198" creationId="{F8A38A27-7FE8-4537-B6BB-0A1D1A450E16}"/>
          </ac:spMkLst>
        </pc:spChg>
        <pc:grpChg chg="add mod">
          <ac:chgData name="Michael Kuniega" userId="999f7fd1-0dc3-4cba-81fd-6a42a8d75a98" providerId="ADAL" clId="{D70EAE18-CE44-4D8C-9899-F66B6D95C3CB}" dt="2024-08-07T03:16:07.139" v="1759" actId="1076"/>
          <ac:grpSpMkLst>
            <pc:docMk/>
            <pc:sldMk cId="2635129157" sldId="302"/>
            <ac:grpSpMk id="3" creationId="{CD8AC168-0CBE-238B-8988-3D5344270748}"/>
          </ac:grpSpMkLst>
        </pc:grpChg>
        <pc:grpChg chg="mod">
          <ac:chgData name="Michael Kuniega" userId="999f7fd1-0dc3-4cba-81fd-6a42a8d75a98" providerId="ADAL" clId="{D70EAE18-CE44-4D8C-9899-F66B6D95C3CB}" dt="2024-08-07T03:15:57.589" v="1757"/>
          <ac:grpSpMkLst>
            <pc:docMk/>
            <pc:sldMk cId="2635129157" sldId="302"/>
            <ac:grpSpMk id="4" creationId="{3D342E44-7809-1EB9-36AA-CC15177EB8B9}"/>
          </ac:grpSpMkLst>
        </pc:grpChg>
        <pc:cxnChg chg="del">
          <ac:chgData name="Michael Kuniega" userId="999f7fd1-0dc3-4cba-81fd-6a42a8d75a98" providerId="ADAL" clId="{D70EAE18-CE44-4D8C-9899-F66B6D95C3CB}" dt="2024-08-07T03:15:33.144" v="1754" actId="478"/>
          <ac:cxnSpMkLst>
            <pc:docMk/>
            <pc:sldMk cId="2635129157" sldId="302"/>
            <ac:cxnSpMk id="5" creationId="{A3A53905-89D3-7ACF-5C26-DC8550F047A8}"/>
          </ac:cxnSpMkLst>
        </pc:cxnChg>
        <pc:cxnChg chg="del">
          <ac:chgData name="Michael Kuniega" userId="999f7fd1-0dc3-4cba-81fd-6a42a8d75a98" providerId="ADAL" clId="{D70EAE18-CE44-4D8C-9899-F66B6D95C3CB}" dt="2024-08-07T03:15:33.144" v="1754" actId="478"/>
          <ac:cxnSpMkLst>
            <pc:docMk/>
            <pc:sldMk cId="2635129157" sldId="302"/>
            <ac:cxnSpMk id="25" creationId="{314AF179-7131-0FD0-24E0-C5DED7B3ACC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7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14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42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9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1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1-5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Classifying 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 of the given angle.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8DC0AE4-8BA5-705E-B1FD-68BEADAA8B79}"/>
              </a:ext>
            </a:extLst>
          </p:cNvPr>
          <p:cNvCxnSpPr>
            <a:cxnSpLocks/>
          </p:cNvCxnSpPr>
          <p:nvPr/>
        </p:nvCxnSpPr>
        <p:spPr>
          <a:xfrm>
            <a:off x="9425141" y="3164131"/>
            <a:ext cx="0" cy="3619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301DE2B-690C-9ED7-11FB-2F3FF15F5BE6}"/>
              </a:ext>
            </a:extLst>
          </p:cNvPr>
          <p:cNvCxnSpPr/>
          <p:nvPr/>
        </p:nvCxnSpPr>
        <p:spPr>
          <a:xfrm>
            <a:off x="9090924" y="3201304"/>
            <a:ext cx="3714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3A53905-89D3-7ACF-5C26-DC8550F047A8}"/>
              </a:ext>
            </a:extLst>
          </p:cNvPr>
          <p:cNvCxnSpPr/>
          <p:nvPr/>
        </p:nvCxnSpPr>
        <p:spPr>
          <a:xfrm>
            <a:off x="6626941" y="3526081"/>
            <a:ext cx="4984955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62B2D84-EE0B-43FD-0326-AFB658029394}"/>
              </a:ext>
            </a:extLst>
          </p:cNvPr>
          <p:cNvCxnSpPr/>
          <p:nvPr/>
        </p:nvCxnSpPr>
        <p:spPr>
          <a:xfrm flipV="1">
            <a:off x="9065339" y="1520300"/>
            <a:ext cx="0" cy="20057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59E392D-6DE7-074F-D4EA-34F5AEB8A51C}"/>
              </a:ext>
            </a:extLst>
          </p:cNvPr>
          <p:cNvSpPr/>
          <p:nvPr/>
        </p:nvSpPr>
        <p:spPr>
          <a:xfrm>
            <a:off x="8922771" y="339919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A835A6C4-4741-7569-B2EC-8D9A36F20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1537" y="2971394"/>
                <a:ext cx="68800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A835A6C4-4741-7569-B2EC-8D9A36F20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41537" y="2971394"/>
                <a:ext cx="68800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55B38067-A35C-5026-6FB7-8F1E33E63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0820" y="2578863"/>
                <a:ext cx="83067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55B38067-A35C-5026-6FB7-8F1E33E63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0820" y="2578863"/>
                <a:ext cx="83067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14AF179-7131-0FD0-24E0-C5DED7B3ACCE}"/>
              </a:ext>
            </a:extLst>
          </p:cNvPr>
          <p:cNvCxnSpPr>
            <a:cxnSpLocks/>
          </p:cNvCxnSpPr>
          <p:nvPr/>
        </p:nvCxnSpPr>
        <p:spPr>
          <a:xfrm flipH="1" flipV="1">
            <a:off x="6736017" y="2227223"/>
            <a:ext cx="2285071" cy="12642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/>
              <p:nvPr/>
            </p:nvSpPr>
            <p:spPr>
              <a:xfrm>
                <a:off x="226337" y="1582509"/>
                <a:ext cx="155028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37" y="1582509"/>
                <a:ext cx="1550282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71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 of the given angle.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3A53905-89D3-7ACF-5C26-DC8550F047A8}"/>
              </a:ext>
            </a:extLst>
          </p:cNvPr>
          <p:cNvCxnSpPr>
            <a:cxnSpLocks/>
          </p:cNvCxnSpPr>
          <p:nvPr/>
        </p:nvCxnSpPr>
        <p:spPr>
          <a:xfrm flipV="1">
            <a:off x="5625548" y="3526081"/>
            <a:ext cx="5986348" cy="104161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59E392D-6DE7-074F-D4EA-34F5AEB8A51C}"/>
              </a:ext>
            </a:extLst>
          </p:cNvPr>
          <p:cNvSpPr/>
          <p:nvPr/>
        </p:nvSpPr>
        <p:spPr>
          <a:xfrm>
            <a:off x="8922771" y="339919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A835A6C4-4741-7569-B2EC-8D9A36F20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79122" y="2815152"/>
                <a:ext cx="197765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𝟑𝟏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A835A6C4-4741-7569-B2EC-8D9A36F20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79122" y="2815152"/>
                <a:ext cx="197765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55B38067-A35C-5026-6FB7-8F1E33E63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9472" y="2905780"/>
                <a:ext cx="176285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)°</m:t>
                      </m:r>
                    </m:oMath>
                  </m:oMathPara>
                </a14:m>
                <a:endParaRPr lang="en-US" sz="2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55B38067-A35C-5026-6FB7-8F1E33E63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9472" y="2905780"/>
                <a:ext cx="176285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14AF179-7131-0FD0-24E0-C5DED7B3ACCE}"/>
              </a:ext>
            </a:extLst>
          </p:cNvPr>
          <p:cNvCxnSpPr>
            <a:cxnSpLocks/>
          </p:cNvCxnSpPr>
          <p:nvPr/>
        </p:nvCxnSpPr>
        <p:spPr>
          <a:xfrm flipH="1" flipV="1">
            <a:off x="6499117" y="1984221"/>
            <a:ext cx="2521971" cy="150725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/>
              <p:nvPr/>
            </p:nvSpPr>
            <p:spPr>
              <a:xfrm>
                <a:off x="226337" y="1582509"/>
                <a:ext cx="155028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37" y="1582509"/>
                <a:ext cx="1550282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56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780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Angle Bisector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Ray that Divides an Angle into 2 Congruent Adjacent Angles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𝑨𝒏𝒈𝒍𝒆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𝑩𝒊𝒔𝒆𝒄𝒕𝒐𝒓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780954"/>
              </a:xfrm>
              <a:prstGeom prst="rect">
                <a:avLst/>
              </a:prstGeom>
              <a:blipFill>
                <a:blip r:embed="rId2"/>
                <a:stretch>
                  <a:fillRect l="-2350" t="-5044" r="-1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35">
            <a:extLst>
              <a:ext uri="{FF2B5EF4-FFF2-40B4-BE49-F238E27FC236}">
                <a16:creationId xmlns:a16="http://schemas.microsoft.com/office/drawing/2014/main" id="{7A7790C2-9CD6-C445-3BCA-61A456108059}"/>
              </a:ext>
            </a:extLst>
          </p:cNvPr>
          <p:cNvGrpSpPr>
            <a:grpSpLocks/>
          </p:cNvGrpSpPr>
          <p:nvPr/>
        </p:nvGrpSpPr>
        <p:grpSpPr bwMode="auto">
          <a:xfrm>
            <a:off x="4435366" y="3429000"/>
            <a:ext cx="3321268" cy="2383612"/>
            <a:chOff x="2909240" y="2647693"/>
            <a:chExt cx="3528671" cy="3220443"/>
          </a:xfrm>
        </p:grpSpPr>
        <p:grpSp>
          <p:nvGrpSpPr>
            <p:cNvPr id="4" name="Group 81">
              <a:extLst>
                <a:ext uri="{FF2B5EF4-FFF2-40B4-BE49-F238E27FC236}">
                  <a16:creationId xmlns:a16="http://schemas.microsoft.com/office/drawing/2014/main" id="{EF5A4D25-6EE5-821C-3020-6D6F7ECD7D2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27464" y="2647693"/>
              <a:ext cx="3310447" cy="3078446"/>
              <a:chOff x="4466" y="1740"/>
              <a:chExt cx="742" cy="690"/>
            </a:xfrm>
          </p:grpSpPr>
          <p:sp>
            <p:nvSpPr>
              <p:cNvPr id="8" name="Line 14">
                <a:extLst>
                  <a:ext uri="{FF2B5EF4-FFF2-40B4-BE49-F238E27FC236}">
                    <a16:creationId xmlns:a16="http://schemas.microsoft.com/office/drawing/2014/main" id="{B5302368-F1DB-FE13-9100-C2F51FFDE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1740"/>
                <a:ext cx="178" cy="69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" name="Line 16">
                <a:extLst>
                  <a:ext uri="{FF2B5EF4-FFF2-40B4-BE49-F238E27FC236}">
                    <a16:creationId xmlns:a16="http://schemas.microsoft.com/office/drawing/2014/main" id="{117D362C-79DD-653C-1B4F-F667FFE56B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6" y="2425"/>
                <a:ext cx="742" cy="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Line 17">
                <a:extLst>
                  <a:ext uri="{FF2B5EF4-FFF2-40B4-BE49-F238E27FC236}">
                    <a16:creationId xmlns:a16="http://schemas.microsoft.com/office/drawing/2014/main" id="{68434B26-7C76-FD54-8815-5DB9AB3E1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17"/>
                <a:ext cx="539" cy="401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" name="TextBox 35">
              <a:extLst>
                <a:ext uri="{FF2B5EF4-FFF2-40B4-BE49-F238E27FC236}">
                  <a16:creationId xmlns:a16="http://schemas.microsoft.com/office/drawing/2014/main" id="{28D19D97-15CD-521A-6142-9222FF52D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9240" y="5098695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" name="Text Box 19">
            <a:extLst>
              <a:ext uri="{FF2B5EF4-FFF2-40B4-BE49-F238E27FC236}">
                <a16:creationId xmlns:a16="http://schemas.microsoft.com/office/drawing/2014/main" id="{14D468CA-CB2D-4359-E253-773577610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106" y="4420950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1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D833FA18-84FE-9C3A-367E-F245EF267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358" y="4961737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4132086" y="2196655"/>
                <a:ext cx="3280770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6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6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sz="6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6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6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086" y="2196655"/>
                <a:ext cx="3280770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35">
            <a:extLst>
              <a:ext uri="{FF2B5EF4-FFF2-40B4-BE49-F238E27FC236}">
                <a16:creationId xmlns:a16="http://schemas.microsoft.com/office/drawing/2014/main" id="{3DE94D8C-BC04-3945-685A-5E3B7FD32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844" y="3503812"/>
            <a:ext cx="495183" cy="56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726481F7-2BD1-65CA-FF55-4F93ED06B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8699" y="4196637"/>
            <a:ext cx="495183" cy="56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Box 35">
            <a:extLst>
              <a:ext uri="{FF2B5EF4-FFF2-40B4-BE49-F238E27FC236}">
                <a16:creationId xmlns:a16="http://schemas.microsoft.com/office/drawing/2014/main" id="{26E31115-41F3-37FB-7FF1-938805772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987" y="5263159"/>
            <a:ext cx="495183" cy="56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9">
                <a:extLst>
                  <a:ext uri="{FF2B5EF4-FFF2-40B4-BE49-F238E27FC236}">
                    <a16:creationId xmlns:a16="http://schemas.microsoft.com/office/drawing/2014/main" id="{5F2D624B-24A9-741E-A81D-B105FC7B87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0764" y="3578506"/>
                <a:ext cx="5261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 Box 19">
                <a:extLst>
                  <a:ext uri="{FF2B5EF4-FFF2-40B4-BE49-F238E27FC236}">
                    <a16:creationId xmlns:a16="http://schemas.microsoft.com/office/drawing/2014/main" id="{5F2D624B-24A9-741E-A81D-B105FC7B8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0764" y="3578506"/>
                <a:ext cx="52610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9">
                <a:extLst>
                  <a:ext uri="{FF2B5EF4-FFF2-40B4-BE49-F238E27FC236}">
                    <a16:creationId xmlns:a16="http://schemas.microsoft.com/office/drawing/2014/main" id="{EBD4B6C1-DD75-1419-365F-352BCB6382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2086" y="5571051"/>
                <a:ext cx="5036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 Box 19">
                <a:extLst>
                  <a:ext uri="{FF2B5EF4-FFF2-40B4-BE49-F238E27FC236}">
                    <a16:creationId xmlns:a16="http://schemas.microsoft.com/office/drawing/2014/main" id="{EBD4B6C1-DD75-1419-365F-352BCB638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2086" y="5571051"/>
                <a:ext cx="50366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83ABB1C6-C685-1671-91B2-FC7EFB732C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2347" y="5731653"/>
                <a:ext cx="5036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83ABB1C6-C685-1671-91B2-FC7EFB732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2347" y="5731653"/>
                <a:ext cx="50366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3205E60F-F335-518B-7718-1BB1F5A92D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38382" y="4001634"/>
                <a:ext cx="5357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3205E60F-F335-518B-7718-1BB1F5A92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38382" y="4001634"/>
                <a:ext cx="53572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8301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6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3" y="713228"/>
                <a:ext cx="6742764" cy="715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𝑨𝑫</m:t>
                        </m:r>
                      </m:e>
                    </m:acc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𝒊𝒔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𝒂𝒏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𝑨𝒏𝒈𝒍𝒆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3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𝑩𝒊𝒔𝒆𝒄𝒕𝒐𝒓</m:t>
                    </m:r>
                  </m:oMath>
                </a14:m>
                <a:endPara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3" y="713228"/>
                <a:ext cx="6742764" cy="715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/>
              <p:nvPr/>
            </p:nvSpPr>
            <p:spPr>
              <a:xfrm>
                <a:off x="8283709" y="1372111"/>
                <a:ext cx="9144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8FCE63E-5765-3846-6175-A57978D8B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709" y="1372111"/>
                <a:ext cx="91440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35">
            <a:extLst>
              <a:ext uri="{FF2B5EF4-FFF2-40B4-BE49-F238E27FC236}">
                <a16:creationId xmlns:a16="http://schemas.microsoft.com/office/drawing/2014/main" id="{CD8AC168-0CBE-238B-8988-3D5344270748}"/>
              </a:ext>
            </a:extLst>
          </p:cNvPr>
          <p:cNvGrpSpPr>
            <a:grpSpLocks/>
          </p:cNvGrpSpPr>
          <p:nvPr/>
        </p:nvGrpSpPr>
        <p:grpSpPr bwMode="auto">
          <a:xfrm>
            <a:off x="38110" y="1739350"/>
            <a:ext cx="6386682" cy="4376153"/>
            <a:chOff x="2875053" y="2647693"/>
            <a:chExt cx="3562858" cy="3459917"/>
          </a:xfrm>
        </p:grpSpPr>
        <p:grpSp>
          <p:nvGrpSpPr>
            <p:cNvPr id="4" name="Group 81">
              <a:extLst>
                <a:ext uri="{FF2B5EF4-FFF2-40B4-BE49-F238E27FC236}">
                  <a16:creationId xmlns:a16="http://schemas.microsoft.com/office/drawing/2014/main" id="{3D342E44-7809-1EB9-36AA-CC15177EB8B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27464" y="2647693"/>
              <a:ext cx="3310447" cy="3078446"/>
              <a:chOff x="4466" y="1740"/>
              <a:chExt cx="742" cy="690"/>
            </a:xfrm>
          </p:grpSpPr>
          <p:sp>
            <p:nvSpPr>
              <p:cNvPr id="7" name="Line 14">
                <a:extLst>
                  <a:ext uri="{FF2B5EF4-FFF2-40B4-BE49-F238E27FC236}">
                    <a16:creationId xmlns:a16="http://schemas.microsoft.com/office/drawing/2014/main" id="{7DBD23FD-231E-95DB-B8B8-EE807B2CB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1740"/>
                <a:ext cx="178" cy="69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" name="Line 16">
                <a:extLst>
                  <a:ext uri="{FF2B5EF4-FFF2-40B4-BE49-F238E27FC236}">
                    <a16:creationId xmlns:a16="http://schemas.microsoft.com/office/drawing/2014/main" id="{4A07C45A-A2B9-2155-40A9-4AD7BB9DD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6" y="2425"/>
                <a:ext cx="742" cy="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" name="Line 17">
                <a:extLst>
                  <a:ext uri="{FF2B5EF4-FFF2-40B4-BE49-F238E27FC236}">
                    <a16:creationId xmlns:a16="http://schemas.microsoft.com/office/drawing/2014/main" id="{AA92E56B-E566-6228-3F2D-E1C967E2A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81"/>
                <a:ext cx="603" cy="337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" name="TextBox 35">
              <a:extLst>
                <a:ext uri="{FF2B5EF4-FFF2-40B4-BE49-F238E27FC236}">
                  <a16:creationId xmlns:a16="http://schemas.microsoft.com/office/drawing/2014/main" id="{5CC23F2E-27AD-C484-883C-CF4BA8F48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5053" y="5338169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9">
                <a:extLst>
                  <a:ext uri="{FF2B5EF4-FFF2-40B4-BE49-F238E27FC236}">
                    <a16:creationId xmlns:a16="http://schemas.microsoft.com/office/drawing/2014/main" id="{05DECE8C-79E7-6196-3C26-9B65C4A56B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164" y="3680800"/>
                <a:ext cx="318740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)°</m:t>
                      </m:r>
                    </m:oMath>
                  </m:oMathPara>
                </a14:m>
                <a:endPara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 Box 19">
                <a:extLst>
                  <a:ext uri="{FF2B5EF4-FFF2-40B4-BE49-F238E27FC236}">
                    <a16:creationId xmlns:a16="http://schemas.microsoft.com/office/drawing/2014/main" id="{05DECE8C-79E7-6196-3C26-9B65C4A56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164" y="3680800"/>
                <a:ext cx="318740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35">
            <a:extLst>
              <a:ext uri="{FF2B5EF4-FFF2-40B4-BE49-F238E27FC236}">
                <a16:creationId xmlns:a16="http://schemas.microsoft.com/office/drawing/2014/main" id="{F5E02841-9056-30E5-7F05-CCB2A8C2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904" y="2104329"/>
            <a:ext cx="9430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35">
            <a:extLst>
              <a:ext uri="{FF2B5EF4-FFF2-40B4-BE49-F238E27FC236}">
                <a16:creationId xmlns:a16="http://schemas.microsoft.com/office/drawing/2014/main" id="{B657BCA4-6FA0-9CE8-73AE-DCDB21C06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598" y="3448965"/>
            <a:ext cx="9430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TextBox 35">
            <a:extLst>
              <a:ext uri="{FF2B5EF4-FFF2-40B4-BE49-F238E27FC236}">
                <a16:creationId xmlns:a16="http://schemas.microsoft.com/office/drawing/2014/main" id="{B894167D-F4B4-8837-880D-9D97D63D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8530" y="5180576"/>
            <a:ext cx="9430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9">
                <a:extLst>
                  <a:ext uri="{FF2B5EF4-FFF2-40B4-BE49-F238E27FC236}">
                    <a16:creationId xmlns:a16="http://schemas.microsoft.com/office/drawing/2014/main" id="{D5807D5F-6E9A-2FBC-9F86-CE09A4C7A2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1983" y="2156895"/>
                <a:ext cx="100197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 Box 19">
                <a:extLst>
                  <a:ext uri="{FF2B5EF4-FFF2-40B4-BE49-F238E27FC236}">
                    <a16:creationId xmlns:a16="http://schemas.microsoft.com/office/drawing/2014/main" id="{D5807D5F-6E9A-2FBC-9F86-CE09A4C7A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983" y="2156895"/>
                <a:ext cx="100197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9">
                <a:extLst>
                  <a:ext uri="{FF2B5EF4-FFF2-40B4-BE49-F238E27FC236}">
                    <a16:creationId xmlns:a16="http://schemas.microsoft.com/office/drawing/2014/main" id="{C4C765B3-4CF2-E507-5BFA-2C70B7F36F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14665" y="5565297"/>
                <a:ext cx="95923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 Box 19">
                <a:extLst>
                  <a:ext uri="{FF2B5EF4-FFF2-40B4-BE49-F238E27FC236}">
                    <a16:creationId xmlns:a16="http://schemas.microsoft.com/office/drawing/2014/main" id="{C4C765B3-4CF2-E507-5BFA-2C70B7F36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14665" y="5565297"/>
                <a:ext cx="95923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9">
                <a:extLst>
                  <a:ext uri="{FF2B5EF4-FFF2-40B4-BE49-F238E27FC236}">
                    <a16:creationId xmlns:a16="http://schemas.microsoft.com/office/drawing/2014/main" id="{9969608E-661F-67D9-3CAE-FD17BA283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1768" y="5668404"/>
                <a:ext cx="95923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 Box 19">
                <a:extLst>
                  <a:ext uri="{FF2B5EF4-FFF2-40B4-BE49-F238E27FC236}">
                    <a16:creationId xmlns:a16="http://schemas.microsoft.com/office/drawing/2014/main" id="{9969608E-661F-67D9-3CAE-FD17BA283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1768" y="5668404"/>
                <a:ext cx="95923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8972E5BE-7F2E-B51D-9A56-2B7A446DBC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8804" y="3318392"/>
                <a:ext cx="102029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8972E5BE-7F2E-B51D-9A56-2B7A446DB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48804" y="3318392"/>
                <a:ext cx="1020292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8A462B35-5A59-5595-3A66-AE19A9DE65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4537" y="4761165"/>
                <a:ext cx="38903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)°</m:t>
                      </m:r>
                    </m:oMath>
                  </m:oMathPara>
                </a14:m>
                <a:endParaRPr lang="en-US" sz="36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8A462B35-5A59-5595-3A66-AE19A9DE6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4537" y="4761165"/>
                <a:ext cx="389031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211A500-BF55-891B-9713-75C77EC184BE}"/>
                  </a:ext>
                </a:extLst>
              </p:cNvPr>
              <p:cNvSpPr txBox="1"/>
              <p:nvPr/>
            </p:nvSpPr>
            <p:spPr>
              <a:xfrm>
                <a:off x="8077405" y="1886375"/>
                <a:ext cx="250692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𝑩𝑨𝑫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211A500-BF55-891B-9713-75C77EC18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405" y="1886375"/>
                <a:ext cx="2506924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4B22A00-E51D-77E3-BF98-3DA645E8B274}"/>
                  </a:ext>
                </a:extLst>
              </p:cNvPr>
              <p:cNvSpPr txBox="1"/>
              <p:nvPr/>
            </p:nvSpPr>
            <p:spPr>
              <a:xfrm>
                <a:off x="8077405" y="2472511"/>
                <a:ext cx="250692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𝑫𝑨𝑪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4B22A00-E51D-77E3-BF98-3DA645E8B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405" y="2472511"/>
                <a:ext cx="2506924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95C177-9986-5FF8-851F-B2AE8732EC03}"/>
                  </a:ext>
                </a:extLst>
              </p:cNvPr>
              <p:cNvSpPr txBox="1"/>
              <p:nvPr/>
            </p:nvSpPr>
            <p:spPr>
              <a:xfrm>
                <a:off x="8075031" y="3039945"/>
                <a:ext cx="250692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𝑩𝑨𝑪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95C177-9986-5FF8-851F-B2AE8732E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031" y="3039945"/>
                <a:ext cx="2506924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1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189780" y="0"/>
            <a:ext cx="11780323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Adjacent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Angles that Lie in the Same Plane and Have a Common Vertex and a Common Side, but No Common Interior Points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35">
            <a:extLst>
              <a:ext uri="{FF2B5EF4-FFF2-40B4-BE49-F238E27FC236}">
                <a16:creationId xmlns:a16="http://schemas.microsoft.com/office/drawing/2014/main" id="{7A7790C2-9CD6-C445-3BCA-61A456108059}"/>
              </a:ext>
            </a:extLst>
          </p:cNvPr>
          <p:cNvGrpSpPr>
            <a:grpSpLocks/>
          </p:cNvGrpSpPr>
          <p:nvPr/>
        </p:nvGrpSpPr>
        <p:grpSpPr bwMode="auto">
          <a:xfrm>
            <a:off x="4435366" y="3429000"/>
            <a:ext cx="3321268" cy="2383612"/>
            <a:chOff x="2909240" y="2647693"/>
            <a:chExt cx="3528671" cy="3220443"/>
          </a:xfrm>
        </p:grpSpPr>
        <p:grpSp>
          <p:nvGrpSpPr>
            <p:cNvPr id="4" name="Group 81">
              <a:extLst>
                <a:ext uri="{FF2B5EF4-FFF2-40B4-BE49-F238E27FC236}">
                  <a16:creationId xmlns:a16="http://schemas.microsoft.com/office/drawing/2014/main" id="{EF5A4D25-6EE5-821C-3020-6D6F7ECD7D2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27464" y="2647693"/>
              <a:ext cx="3310447" cy="3078446"/>
              <a:chOff x="4466" y="1740"/>
              <a:chExt cx="742" cy="690"/>
            </a:xfrm>
          </p:grpSpPr>
          <p:sp>
            <p:nvSpPr>
              <p:cNvPr id="8" name="Line 14">
                <a:extLst>
                  <a:ext uri="{FF2B5EF4-FFF2-40B4-BE49-F238E27FC236}">
                    <a16:creationId xmlns:a16="http://schemas.microsoft.com/office/drawing/2014/main" id="{B5302368-F1DB-FE13-9100-C2F51FFDE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1740"/>
                <a:ext cx="178" cy="69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" name="Line 16">
                <a:extLst>
                  <a:ext uri="{FF2B5EF4-FFF2-40B4-BE49-F238E27FC236}">
                    <a16:creationId xmlns:a16="http://schemas.microsoft.com/office/drawing/2014/main" id="{117D362C-79DD-653C-1B4F-F667FFE56B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6" y="2425"/>
                <a:ext cx="742" cy="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Line 17">
                <a:extLst>
                  <a:ext uri="{FF2B5EF4-FFF2-40B4-BE49-F238E27FC236}">
                    <a16:creationId xmlns:a16="http://schemas.microsoft.com/office/drawing/2014/main" id="{68434B26-7C76-FD54-8815-5DB9AB3E1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17"/>
                <a:ext cx="539" cy="401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" name="TextBox 35">
              <a:extLst>
                <a:ext uri="{FF2B5EF4-FFF2-40B4-BE49-F238E27FC236}">
                  <a16:creationId xmlns:a16="http://schemas.microsoft.com/office/drawing/2014/main" id="{28D19D97-15CD-521A-6142-9222FF52D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9240" y="5098695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" name="Text Box 19">
            <a:extLst>
              <a:ext uri="{FF2B5EF4-FFF2-40B4-BE49-F238E27FC236}">
                <a16:creationId xmlns:a16="http://schemas.microsoft.com/office/drawing/2014/main" id="{14D468CA-CB2D-4359-E253-773577610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225" y="4409200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1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D833FA18-84FE-9C3A-367E-F245EF267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380" y="4876516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1898536" y="2280504"/>
                <a:ext cx="839492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𝐚𝐫𝐞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𝐀𝐝𝐣𝐚𝐜𝐞𝐧𝐭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𝐀𝐧𝐠𝐥𝐞𝐬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536" y="2280504"/>
                <a:ext cx="8394927" cy="615553"/>
              </a:xfrm>
              <a:prstGeom prst="rect">
                <a:avLst/>
              </a:prstGeom>
              <a:blipFill>
                <a:blip r:embed="rId2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189780" y="0"/>
            <a:ext cx="11780323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Pair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Pair of Adjacent Angles with Noncommon Sides that are Opposite Rays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Always Form a Straight Angle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1898536" y="2813447"/>
                <a:ext cx="80999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𝐅𝐨𝐫𝐦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𝐋𝐢𝐧𝐞𝐚𝐫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𝐏𝐚𝐢𝐫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536" y="2813447"/>
                <a:ext cx="8099974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594604BF-D779-B109-057F-E70F04B09D66}"/>
              </a:ext>
            </a:extLst>
          </p:cNvPr>
          <p:cNvGrpSpPr>
            <a:grpSpLocks/>
          </p:cNvGrpSpPr>
          <p:nvPr/>
        </p:nvGrpSpPr>
        <p:grpSpPr bwMode="auto">
          <a:xfrm>
            <a:off x="3109279" y="3961944"/>
            <a:ext cx="5678488" cy="1991839"/>
            <a:chOff x="758409" y="4039678"/>
            <a:chExt cx="5679517" cy="1992063"/>
          </a:xfrm>
        </p:grpSpPr>
        <p:grpSp>
          <p:nvGrpSpPr>
            <p:cNvPr id="7" name="Group 81">
              <a:extLst>
                <a:ext uri="{FF2B5EF4-FFF2-40B4-BE49-F238E27FC236}">
                  <a16:creationId xmlns:a16="http://schemas.microsoft.com/office/drawing/2014/main" id="{9A9FA9D9-70AA-9A4F-98EB-1C0F700FA2C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58409" y="4039678"/>
              <a:ext cx="5679517" cy="1708759"/>
              <a:chOff x="3935" y="2052"/>
              <a:chExt cx="1273" cy="383"/>
            </a:xfrm>
          </p:grpSpPr>
          <p:sp>
            <p:nvSpPr>
              <p:cNvPr id="16" name="Line 16">
                <a:extLst>
                  <a:ext uri="{FF2B5EF4-FFF2-40B4-BE49-F238E27FC236}">
                    <a16:creationId xmlns:a16="http://schemas.microsoft.com/office/drawing/2014/main" id="{608923B2-A676-E23C-9676-D0D3A760B2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5" y="2425"/>
                <a:ext cx="1273" cy="1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Line 17">
                <a:extLst>
                  <a:ext uri="{FF2B5EF4-FFF2-40B4-BE49-F238E27FC236}">
                    <a16:creationId xmlns:a16="http://schemas.microsoft.com/office/drawing/2014/main" id="{E13DE2A4-6F31-6DFF-395D-7BFC46D585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52"/>
                <a:ext cx="615" cy="3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3" name="TextBox 34">
              <a:extLst>
                <a:ext uri="{FF2B5EF4-FFF2-40B4-BE49-F238E27FC236}">
                  <a16:creationId xmlns:a16="http://schemas.microsoft.com/office/drawing/2014/main" id="{10F39A66-A498-C1C0-3A89-5465D00BC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125" y="5262213"/>
              <a:ext cx="184764" cy="769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5" name="Text Box 19">
            <a:extLst>
              <a:ext uri="{FF2B5EF4-FFF2-40B4-BE49-F238E27FC236}">
                <a16:creationId xmlns:a16="http://schemas.microsoft.com/office/drawing/2014/main" id="{57069CD9-EE37-B7A3-FA22-4639440E5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950" y="4839514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1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5AD0F4F8-2DA6-2F91-C7FA-A30FA695F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2037" y="4839514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2342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197010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Nonadjacent Angles Formed by Two Intersected Lines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E4318ED-7B39-6915-2CE4-18585E76B937}"/>
              </a:ext>
            </a:extLst>
          </p:cNvPr>
          <p:cNvCxnSpPr>
            <a:cxnSpLocks/>
          </p:cNvCxnSpPr>
          <p:nvPr/>
        </p:nvCxnSpPr>
        <p:spPr>
          <a:xfrm flipV="1">
            <a:off x="894735" y="3429000"/>
            <a:ext cx="4424517" cy="1632155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1E89275-4FCF-5C16-4994-294ADEFB58BB}"/>
              </a:ext>
            </a:extLst>
          </p:cNvPr>
          <p:cNvCxnSpPr>
            <a:cxnSpLocks/>
          </p:cNvCxnSpPr>
          <p:nvPr/>
        </p:nvCxnSpPr>
        <p:spPr>
          <a:xfrm>
            <a:off x="776748" y="3429000"/>
            <a:ext cx="4454013" cy="1701732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 Box 19">
            <a:extLst>
              <a:ext uri="{FF2B5EF4-FFF2-40B4-BE49-F238E27FC236}">
                <a16:creationId xmlns:a16="http://schemas.microsoft.com/office/drawing/2014/main" id="{7720A31B-F8BD-1E84-E9BA-CCF3AD58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28" y="4369312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4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5B63481A-4CAE-C36F-0989-00C168B99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156" y="3829577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2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705349C0-80EE-BEA7-EE45-7E685695F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28" y="3359423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3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7A7CF2AA-4C0B-8503-15C2-540932768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724" y="3829578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1</a:t>
            </a:r>
            <a:endParaRPr lang="en-US" sz="4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E31CD91-2418-1152-4F13-CBD9B134A25E}"/>
                  </a:ext>
                </a:extLst>
              </p:cNvPr>
              <p:cNvSpPr txBox="1"/>
              <p:nvPr/>
            </p:nvSpPr>
            <p:spPr>
              <a:xfrm>
                <a:off x="6961241" y="3429000"/>
                <a:ext cx="3631379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E31CD91-2418-1152-4F13-CBD9B134A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241" y="3429000"/>
                <a:ext cx="3631379" cy="14773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2F7B659-625C-C70B-0832-20DBE5E3B66A}"/>
                  </a:ext>
                </a:extLst>
              </p:cNvPr>
              <p:cNvSpPr txBox="1"/>
              <p:nvPr/>
            </p:nvSpPr>
            <p:spPr>
              <a:xfrm>
                <a:off x="2661566" y="1657691"/>
                <a:ext cx="686886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𝑽𝒆𝒓𝒕𝒊𝒄𝒂𝒍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𝑨𝒏𝒈𝒍𝒆𝒔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2F7B659-625C-C70B-0832-20DBE5E3B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566" y="1657691"/>
                <a:ext cx="686886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9DD90D0-6A7F-C2BE-9FE4-204671C4BEB8}"/>
                  </a:ext>
                </a:extLst>
              </p:cNvPr>
              <p:cNvSpPr txBox="1"/>
              <p:nvPr/>
            </p:nvSpPr>
            <p:spPr>
              <a:xfrm>
                <a:off x="2661566" y="2329026"/>
                <a:ext cx="623856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𝒎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𝒂𝒏𝒅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𝒎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𝟒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𝒂𝒓𝒆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𝑽𝒆𝒓𝒕𝒊𝒄𝒂𝒍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𝑨𝒏𝒈𝒍𝒆𝒔</m:t>
                      </m:r>
                    </m:oMath>
                  </m:oMathPara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9DD90D0-6A7F-C2BE-9FE4-204671C4B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566" y="2329026"/>
                <a:ext cx="6238566" cy="584775"/>
              </a:xfrm>
              <a:prstGeom prst="rect">
                <a:avLst/>
              </a:prstGeom>
              <a:blipFill>
                <a:blip r:embed="rId4"/>
                <a:stretch>
                  <a:fillRect r="-9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65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110948" y="0"/>
            <a:ext cx="1197010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Complementary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Angles with Measures that have a Sum of 90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38C779-A5DE-BA60-E157-48F0D05B8C74}"/>
              </a:ext>
            </a:extLst>
          </p:cNvPr>
          <p:cNvCxnSpPr/>
          <p:nvPr/>
        </p:nvCxnSpPr>
        <p:spPr>
          <a:xfrm>
            <a:off x="1374673" y="3822155"/>
            <a:ext cx="225742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641B3BD-CA11-B9B7-9FC7-0364597B01CB}"/>
              </a:ext>
            </a:extLst>
          </p:cNvPr>
          <p:cNvCxnSpPr>
            <a:cxnSpLocks/>
          </p:cNvCxnSpPr>
          <p:nvPr/>
        </p:nvCxnSpPr>
        <p:spPr>
          <a:xfrm flipV="1">
            <a:off x="1374673" y="2108269"/>
            <a:ext cx="1673327" cy="169637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2E9F157-953B-A184-4DC6-D41180EAD583}"/>
              </a:ext>
            </a:extLst>
          </p:cNvPr>
          <p:cNvCxnSpPr>
            <a:cxnSpLocks/>
          </p:cNvCxnSpPr>
          <p:nvPr/>
        </p:nvCxnSpPr>
        <p:spPr>
          <a:xfrm flipV="1">
            <a:off x="1374673" y="1688555"/>
            <a:ext cx="0" cy="21717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2051E4-2272-5DFC-D244-A2472332E80E}"/>
              </a:ext>
            </a:extLst>
          </p:cNvPr>
          <p:cNvCxnSpPr/>
          <p:nvPr/>
        </p:nvCxnSpPr>
        <p:spPr>
          <a:xfrm>
            <a:off x="1411931" y="3460205"/>
            <a:ext cx="3714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C371D3-1777-C795-33C7-40D30D5E2AB6}"/>
              </a:ext>
            </a:extLst>
          </p:cNvPr>
          <p:cNvCxnSpPr>
            <a:cxnSpLocks/>
          </p:cNvCxnSpPr>
          <p:nvPr/>
        </p:nvCxnSpPr>
        <p:spPr>
          <a:xfrm>
            <a:off x="1746148" y="3423032"/>
            <a:ext cx="0" cy="3619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62FBE271-5A47-0099-0054-EA93F3675A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1931" y="2566844"/>
                <a:ext cx="564577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62FBE271-5A47-0099-0054-EA93F3675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1931" y="2566844"/>
                <a:ext cx="564577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6FEB5904-DF16-DC4C-D74C-557A857EB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7718" y="3099866"/>
                <a:ext cx="564577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6FEB5904-DF16-DC4C-D74C-557A857EB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7718" y="3099866"/>
                <a:ext cx="56457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C9116FB-DC93-A7D2-DF7A-F7DF4277489D}"/>
              </a:ext>
            </a:extLst>
          </p:cNvPr>
          <p:cNvCxnSpPr>
            <a:cxnSpLocks/>
          </p:cNvCxnSpPr>
          <p:nvPr/>
        </p:nvCxnSpPr>
        <p:spPr>
          <a:xfrm flipV="1">
            <a:off x="8559904" y="2296412"/>
            <a:ext cx="1354379" cy="13989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C626B55-52CF-EABA-1AC4-31B9EC523D98}"/>
              </a:ext>
            </a:extLst>
          </p:cNvPr>
          <p:cNvCxnSpPr>
            <a:cxnSpLocks/>
          </p:cNvCxnSpPr>
          <p:nvPr/>
        </p:nvCxnSpPr>
        <p:spPr>
          <a:xfrm>
            <a:off x="8559904" y="3695386"/>
            <a:ext cx="184599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F8A2424E-9E92-1967-A046-21DB633CE6E5}"/>
              </a:ext>
            </a:extLst>
          </p:cNvPr>
          <p:cNvSpPr/>
          <p:nvPr/>
        </p:nvSpPr>
        <p:spPr>
          <a:xfrm>
            <a:off x="8452692" y="3586403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1A8068A-7413-4FAD-3E07-209B762B0564}"/>
              </a:ext>
            </a:extLst>
          </p:cNvPr>
          <p:cNvCxnSpPr>
            <a:cxnSpLocks/>
          </p:cNvCxnSpPr>
          <p:nvPr/>
        </p:nvCxnSpPr>
        <p:spPr>
          <a:xfrm flipV="1">
            <a:off x="7660722" y="1851118"/>
            <a:ext cx="1301806" cy="12693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4F375575-CF5B-E404-5385-FE01A120ECC5}"/>
              </a:ext>
            </a:extLst>
          </p:cNvPr>
          <p:cNvSpPr/>
          <p:nvPr/>
        </p:nvSpPr>
        <p:spPr>
          <a:xfrm>
            <a:off x="7553511" y="2995899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15AAD0F-A7B1-0F06-170A-810890D34EEC}"/>
              </a:ext>
            </a:extLst>
          </p:cNvPr>
          <p:cNvCxnSpPr>
            <a:cxnSpLocks/>
          </p:cNvCxnSpPr>
          <p:nvPr/>
        </p:nvCxnSpPr>
        <p:spPr>
          <a:xfrm flipV="1">
            <a:off x="7660723" y="1526838"/>
            <a:ext cx="0" cy="15391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19">
                <a:extLst>
                  <a:ext uri="{FF2B5EF4-FFF2-40B4-BE49-F238E27FC236}">
                    <a16:creationId xmlns:a16="http://schemas.microsoft.com/office/drawing/2014/main" id="{8AA96AD7-8C60-1006-DD14-8BE83A5F80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52952" y="2034802"/>
                <a:ext cx="83067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𝟑𝟕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8" name="Text Box 19">
                <a:extLst>
                  <a:ext uri="{FF2B5EF4-FFF2-40B4-BE49-F238E27FC236}">
                    <a16:creationId xmlns:a16="http://schemas.microsoft.com/office/drawing/2014/main" id="{8AA96AD7-8C60-1006-DD14-8BE83A5F8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2952" y="2034802"/>
                <a:ext cx="83067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19">
                <a:extLst>
                  <a:ext uri="{FF2B5EF4-FFF2-40B4-BE49-F238E27FC236}">
                    <a16:creationId xmlns:a16="http://schemas.microsoft.com/office/drawing/2014/main" id="{501A20D8-AECB-4A2A-C58C-F80983379C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0365" y="3062444"/>
                <a:ext cx="83067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𝟓𝟑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9" name="Text Box 19">
                <a:extLst>
                  <a:ext uri="{FF2B5EF4-FFF2-40B4-BE49-F238E27FC236}">
                    <a16:creationId xmlns:a16="http://schemas.microsoft.com/office/drawing/2014/main" id="{501A20D8-AECB-4A2A-C58C-F80983379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0365" y="3062444"/>
                <a:ext cx="83067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18">
            <a:extLst>
              <a:ext uri="{FF2B5EF4-FFF2-40B4-BE49-F238E27FC236}">
                <a16:creationId xmlns:a16="http://schemas.microsoft.com/office/drawing/2014/main" id="{A6172949-E90F-0A90-6DEF-8508448CB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854" y="3029258"/>
            <a:ext cx="5581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61" name="TextBox 18">
            <a:extLst>
              <a:ext uri="{FF2B5EF4-FFF2-40B4-BE49-F238E27FC236}">
                <a16:creationId xmlns:a16="http://schemas.microsoft.com/office/drawing/2014/main" id="{D5E32B67-8E3C-4E7C-CDA9-F9112A213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611" y="3497989"/>
            <a:ext cx="52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B70F4A0-A61D-7A60-11FA-F469908E1FE6}"/>
                  </a:ext>
                </a:extLst>
              </p:cNvPr>
              <p:cNvSpPr txBox="1"/>
              <p:nvPr/>
            </p:nvSpPr>
            <p:spPr>
              <a:xfrm>
                <a:off x="323893" y="4156972"/>
                <a:ext cx="4358983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𝑪𝒐𝒎𝒑𝒍𝒆𝒎𝒆𝒏𝒕𝒂𝒓𝒚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𝑨𝒏𝒈𝒍𝒆𝒔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𝟗𝟎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B70F4A0-A61D-7A60-11FA-F469908E1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3" y="4156972"/>
                <a:ext cx="4358983" cy="21544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7F87D22-EF8D-DD08-6E05-0280C75B8A37}"/>
                  </a:ext>
                </a:extLst>
              </p:cNvPr>
              <p:cNvSpPr txBox="1"/>
              <p:nvPr/>
            </p:nvSpPr>
            <p:spPr>
              <a:xfrm>
                <a:off x="6783036" y="4161937"/>
                <a:ext cx="4358983" cy="17235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𝑪𝒐𝒎𝒑𝒍𝒆𝒎𝒆𝒏𝒕𝒂𝒓𝒚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𝑨𝒏𝒈𝒍𝒆𝒔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𝟗𝟎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7F87D22-EF8D-DD08-6E05-0280C75B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036" y="4161937"/>
                <a:ext cx="4358983" cy="17235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56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110948" y="0"/>
            <a:ext cx="1197010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Supplementary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Angles with Measures that have a Sum of 180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62FBE271-5A47-0099-0054-EA93F3675A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3534" y="2897150"/>
                <a:ext cx="564577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 Box 19">
                <a:extLst>
                  <a:ext uri="{FF2B5EF4-FFF2-40B4-BE49-F238E27FC236}">
                    <a16:creationId xmlns:a16="http://schemas.microsoft.com/office/drawing/2014/main" id="{62FBE271-5A47-0099-0054-EA93F3675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3534" y="2897150"/>
                <a:ext cx="564577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6FEB5904-DF16-DC4C-D74C-557A857EB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6319" y="2897150"/>
                <a:ext cx="564577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6FEB5904-DF16-DC4C-D74C-557A857EB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6319" y="2897150"/>
                <a:ext cx="56457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B70F4A0-A61D-7A60-11FA-F469908E1FE6}"/>
                  </a:ext>
                </a:extLst>
              </p:cNvPr>
              <p:cNvSpPr txBox="1"/>
              <p:nvPr/>
            </p:nvSpPr>
            <p:spPr>
              <a:xfrm>
                <a:off x="418619" y="4061521"/>
                <a:ext cx="4358983" cy="17235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𝑺𝒖𝒑𝒑𝒍𝒆𝒎𝒆𝒏𝒕𝒂𝒓𝒚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𝑨𝒏𝒈𝒍𝒆𝒔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𝟏𝟖𝟎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B70F4A0-A61D-7A60-11FA-F469908E1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19" y="4061521"/>
                <a:ext cx="4358983" cy="17235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7F87D22-EF8D-DD08-6E05-0280C75B8A37}"/>
                  </a:ext>
                </a:extLst>
              </p:cNvPr>
              <p:cNvSpPr txBox="1"/>
              <p:nvPr/>
            </p:nvSpPr>
            <p:spPr>
              <a:xfrm>
                <a:off x="6783036" y="4061520"/>
                <a:ext cx="4358983" cy="17235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𝑺𝒖𝒑𝒑𝒍𝒆𝒎𝒆𝒏𝒕𝒂𝒓𝒚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𝑨𝒏𝒈𝒍𝒆𝒔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𝟏𝟖𝟎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7F87D22-EF8D-DD08-6E05-0280C75B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036" y="4061520"/>
                <a:ext cx="4358983" cy="17235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DC2C9A06-C0AB-202A-7ADC-0452396D1AF7}"/>
              </a:ext>
            </a:extLst>
          </p:cNvPr>
          <p:cNvGrpSpPr>
            <a:grpSpLocks/>
          </p:cNvGrpSpPr>
          <p:nvPr/>
        </p:nvGrpSpPr>
        <p:grpSpPr bwMode="auto">
          <a:xfrm>
            <a:off x="211704" y="1856160"/>
            <a:ext cx="5678488" cy="2062018"/>
            <a:chOff x="758409" y="3995063"/>
            <a:chExt cx="5679517" cy="2062251"/>
          </a:xfrm>
        </p:grpSpPr>
        <p:grpSp>
          <p:nvGrpSpPr>
            <p:cNvPr id="4" name="Group 81">
              <a:extLst>
                <a:ext uri="{FF2B5EF4-FFF2-40B4-BE49-F238E27FC236}">
                  <a16:creationId xmlns:a16="http://schemas.microsoft.com/office/drawing/2014/main" id="{AFDBA5E0-F484-2073-62A0-15DD41E4432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58409" y="3995063"/>
              <a:ext cx="5679517" cy="1753374"/>
              <a:chOff x="3935" y="2042"/>
              <a:chExt cx="1273" cy="393"/>
            </a:xfrm>
          </p:grpSpPr>
          <p:sp>
            <p:nvSpPr>
              <p:cNvPr id="8" name="Line 16">
                <a:extLst>
                  <a:ext uri="{FF2B5EF4-FFF2-40B4-BE49-F238E27FC236}">
                    <a16:creationId xmlns:a16="http://schemas.microsoft.com/office/drawing/2014/main" id="{6BB539B5-98CA-198A-AC1F-8F760A12C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5" y="2425"/>
                <a:ext cx="1273" cy="1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9" name="Line 17">
                <a:extLst>
                  <a:ext uri="{FF2B5EF4-FFF2-40B4-BE49-F238E27FC236}">
                    <a16:creationId xmlns:a16="http://schemas.microsoft.com/office/drawing/2014/main" id="{6FFA15EE-B4D2-EF90-F057-0818DFFF92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42"/>
                <a:ext cx="615" cy="3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D3EA9D86-DA7C-3A5C-BB00-7B96515FF0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4852" y="5287873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4B185CC-6E67-8BAD-3FD5-E18D2B8A3386}"/>
              </a:ext>
            </a:extLst>
          </p:cNvPr>
          <p:cNvGrpSpPr>
            <a:grpSpLocks/>
          </p:cNvGrpSpPr>
          <p:nvPr/>
        </p:nvGrpSpPr>
        <p:grpSpPr bwMode="auto">
          <a:xfrm>
            <a:off x="8071737" y="1722459"/>
            <a:ext cx="2155553" cy="1318233"/>
            <a:chOff x="2864424" y="3995063"/>
            <a:chExt cx="3006889" cy="1891099"/>
          </a:xfrm>
        </p:grpSpPr>
        <p:sp>
          <p:nvSpPr>
            <p:cNvPr id="29" name="Line 17">
              <a:extLst>
                <a:ext uri="{FF2B5EF4-FFF2-40B4-BE49-F238E27FC236}">
                  <a16:creationId xmlns:a16="http://schemas.microsoft.com/office/drawing/2014/main" id="{A6FE8F08-1F37-1FCC-A5CF-4246E39B2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7477" y="3995063"/>
              <a:ext cx="2743836" cy="167752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TextBox 32">
              <a:extLst>
                <a:ext uri="{FF2B5EF4-FFF2-40B4-BE49-F238E27FC236}">
                  <a16:creationId xmlns:a16="http://schemas.microsoft.com/office/drawing/2014/main" id="{25112A38-1FD6-C469-0AB1-463DF6EEB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4424" y="5116721"/>
              <a:ext cx="526105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0B97BA3-6D69-AD04-A8C0-A677C7750F45}"/>
              </a:ext>
            </a:extLst>
          </p:cNvPr>
          <p:cNvCxnSpPr/>
          <p:nvPr/>
        </p:nvCxnSpPr>
        <p:spPr>
          <a:xfrm flipH="1">
            <a:off x="6473508" y="2897150"/>
            <a:ext cx="17993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9">
                <a:extLst>
                  <a:ext uri="{FF2B5EF4-FFF2-40B4-BE49-F238E27FC236}">
                    <a16:creationId xmlns:a16="http://schemas.microsoft.com/office/drawing/2014/main" id="{139EB5FD-7B48-9FEF-183F-28941CBEFE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3966" y="2961466"/>
                <a:ext cx="5036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3" name="Text Box 19">
                <a:extLst>
                  <a:ext uri="{FF2B5EF4-FFF2-40B4-BE49-F238E27FC236}">
                    <a16:creationId xmlns:a16="http://schemas.microsoft.com/office/drawing/2014/main" id="{139EB5FD-7B48-9FEF-183F-28941CBEF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13966" y="2961466"/>
                <a:ext cx="50366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CFFFE294-BC52-E4F0-9659-872CAB39AB4D}"/>
              </a:ext>
            </a:extLst>
          </p:cNvPr>
          <p:cNvGrpSpPr>
            <a:grpSpLocks/>
          </p:cNvGrpSpPr>
          <p:nvPr/>
        </p:nvGrpSpPr>
        <p:grpSpPr bwMode="auto">
          <a:xfrm>
            <a:off x="8986466" y="1727685"/>
            <a:ext cx="2155553" cy="1318233"/>
            <a:chOff x="2864424" y="3995063"/>
            <a:chExt cx="3006889" cy="1891099"/>
          </a:xfrm>
        </p:grpSpPr>
        <p:sp>
          <p:nvSpPr>
            <p:cNvPr id="35" name="Line 17">
              <a:extLst>
                <a:ext uri="{FF2B5EF4-FFF2-40B4-BE49-F238E27FC236}">
                  <a16:creationId xmlns:a16="http://schemas.microsoft.com/office/drawing/2014/main" id="{72B44FD7-E7E4-645C-A059-58BE91DA79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7477" y="3995063"/>
              <a:ext cx="2743836" cy="167752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6" name="TextBox 32">
              <a:extLst>
                <a:ext uri="{FF2B5EF4-FFF2-40B4-BE49-F238E27FC236}">
                  <a16:creationId xmlns:a16="http://schemas.microsoft.com/office/drawing/2014/main" id="{65E05D58-89A0-E5A5-3ACA-B036286BDB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4424" y="5116721"/>
              <a:ext cx="526105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5D230CC-2750-1D3C-0270-A24B82FE73B4}"/>
              </a:ext>
            </a:extLst>
          </p:cNvPr>
          <p:cNvCxnSpPr>
            <a:cxnSpLocks/>
          </p:cNvCxnSpPr>
          <p:nvPr/>
        </p:nvCxnSpPr>
        <p:spPr>
          <a:xfrm>
            <a:off x="9243801" y="2913033"/>
            <a:ext cx="214195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19">
                <a:extLst>
                  <a:ext uri="{FF2B5EF4-FFF2-40B4-BE49-F238E27FC236}">
                    <a16:creationId xmlns:a16="http://schemas.microsoft.com/office/drawing/2014/main" id="{2E14D507-4DB8-0130-49D8-EEBDFAF038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6294" y="2967387"/>
                <a:ext cx="5261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0" name="Text Box 19">
                <a:extLst>
                  <a:ext uri="{FF2B5EF4-FFF2-40B4-BE49-F238E27FC236}">
                    <a16:creationId xmlns:a16="http://schemas.microsoft.com/office/drawing/2014/main" id="{2E14D507-4DB8-0130-49D8-EEBDFAF03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6294" y="2967387"/>
                <a:ext cx="52610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142AF51-2B1D-FE00-6B47-E4DC3BDDC98C}"/>
                  </a:ext>
                </a:extLst>
              </p:cNvPr>
              <p:cNvSpPr txBox="1"/>
              <p:nvPr/>
            </p:nvSpPr>
            <p:spPr>
              <a:xfrm>
                <a:off x="7321279" y="2233069"/>
                <a:ext cx="127077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𝟏𝟐𝟒</m:t>
                      </m:r>
                      <m:r>
                        <a:rPr lang="en-US" sz="32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142AF51-2B1D-FE00-6B47-E4DC3BDDC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279" y="2233069"/>
                <a:ext cx="1270779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82594F5-563C-43DA-7C08-B22EDC4F710D}"/>
                  </a:ext>
                </a:extLst>
              </p:cNvPr>
              <p:cNvSpPr txBox="1"/>
              <p:nvPr/>
            </p:nvSpPr>
            <p:spPr>
              <a:xfrm>
                <a:off x="9845712" y="2328258"/>
                <a:ext cx="127077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</m:t>
                      </m:r>
                      <m:r>
                        <a:rPr lang="en-US" sz="32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82594F5-563C-43DA-7C08-B22EDC4F7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712" y="2328258"/>
                <a:ext cx="127077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51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E70AE9-54F9-F99B-52D9-762EDC51C075}"/>
              </a:ext>
            </a:extLst>
          </p:cNvPr>
          <p:cNvCxnSpPr>
            <a:cxnSpLocks/>
          </p:cNvCxnSpPr>
          <p:nvPr/>
        </p:nvCxnSpPr>
        <p:spPr>
          <a:xfrm>
            <a:off x="9425141" y="3164131"/>
            <a:ext cx="0" cy="3619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AB4FE0-9917-545B-334A-3EEE81C24D79}"/>
              </a:ext>
            </a:extLst>
          </p:cNvPr>
          <p:cNvCxnSpPr/>
          <p:nvPr/>
        </p:nvCxnSpPr>
        <p:spPr>
          <a:xfrm>
            <a:off x="9090924" y="3201304"/>
            <a:ext cx="3714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2995578" y="149946"/>
            <a:ext cx="6200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Types of Angles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C51FD-16BB-2313-C771-13E532A52D85}"/>
              </a:ext>
            </a:extLst>
          </p:cNvPr>
          <p:cNvSpPr txBox="1"/>
          <p:nvPr/>
        </p:nvSpPr>
        <p:spPr>
          <a:xfrm>
            <a:off x="73742" y="839815"/>
            <a:ext cx="620415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Complementary: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Supplementary: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Vertical: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Adjacent: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258EEA-617C-63A3-86F5-3BF201026FC8}"/>
              </a:ext>
            </a:extLst>
          </p:cNvPr>
          <p:cNvCxnSpPr/>
          <p:nvPr/>
        </p:nvCxnSpPr>
        <p:spPr>
          <a:xfrm>
            <a:off x="6626941" y="3526081"/>
            <a:ext cx="4984955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C1AA57A-E78B-D4B7-81D1-476BF3C913B1}"/>
              </a:ext>
            </a:extLst>
          </p:cNvPr>
          <p:cNvCxnSpPr>
            <a:cxnSpLocks/>
          </p:cNvCxnSpPr>
          <p:nvPr/>
        </p:nvCxnSpPr>
        <p:spPr>
          <a:xfrm>
            <a:off x="6582695" y="2262636"/>
            <a:ext cx="5073445" cy="252689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F3D590-A934-46E0-317E-F31A98855E24}"/>
              </a:ext>
            </a:extLst>
          </p:cNvPr>
          <p:cNvCxnSpPr/>
          <p:nvPr/>
        </p:nvCxnSpPr>
        <p:spPr>
          <a:xfrm flipV="1">
            <a:off x="9065339" y="1520300"/>
            <a:ext cx="0" cy="20057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E76D08DA-38BB-C811-F76E-9362D9C1E57B}"/>
              </a:ext>
            </a:extLst>
          </p:cNvPr>
          <p:cNvSpPr/>
          <p:nvPr/>
        </p:nvSpPr>
        <p:spPr>
          <a:xfrm>
            <a:off x="8932603" y="339919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FECAFFC-714C-4C35-9B74-40622797D43F}"/>
              </a:ext>
            </a:extLst>
          </p:cNvPr>
          <p:cNvSpPr/>
          <p:nvPr/>
        </p:nvSpPr>
        <p:spPr>
          <a:xfrm>
            <a:off x="7076766" y="3426436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3DBD02E-CCDA-88C8-FF63-6B14D10E6FFC}"/>
              </a:ext>
            </a:extLst>
          </p:cNvPr>
          <p:cNvSpPr/>
          <p:nvPr/>
        </p:nvSpPr>
        <p:spPr>
          <a:xfrm>
            <a:off x="7010399" y="2438309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E5367F-5E14-1D23-8982-5C91B91C8DFF}"/>
              </a:ext>
            </a:extLst>
          </p:cNvPr>
          <p:cNvSpPr/>
          <p:nvPr/>
        </p:nvSpPr>
        <p:spPr>
          <a:xfrm>
            <a:off x="8932602" y="1809861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15577BD-86D6-0E40-5EB1-C816A7998592}"/>
              </a:ext>
            </a:extLst>
          </p:cNvPr>
          <p:cNvSpPr/>
          <p:nvPr/>
        </p:nvSpPr>
        <p:spPr>
          <a:xfrm>
            <a:off x="10987543" y="3426436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8996F2C-848F-78C3-CF03-57115571813B}"/>
              </a:ext>
            </a:extLst>
          </p:cNvPr>
          <p:cNvSpPr/>
          <p:nvPr/>
        </p:nvSpPr>
        <p:spPr>
          <a:xfrm>
            <a:off x="11017039" y="442213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>
                <a:extLst>
                  <a:ext uri="{FF2B5EF4-FFF2-40B4-BE49-F238E27FC236}">
                    <a16:creationId xmlns:a16="http://schemas.microsoft.com/office/drawing/2014/main" id="{7CE4B0A7-9479-5AEC-6AA2-C05E7A0A02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94410" y="3574497"/>
                <a:ext cx="5036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 Box 19">
                <a:extLst>
                  <a:ext uri="{FF2B5EF4-FFF2-40B4-BE49-F238E27FC236}">
                    <a16:creationId xmlns:a16="http://schemas.microsoft.com/office/drawing/2014/main" id="{7CE4B0A7-9479-5AEC-6AA2-C05E7A0A0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94410" y="3574497"/>
                <a:ext cx="50366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>
                <a:extLst>
                  <a:ext uri="{FF2B5EF4-FFF2-40B4-BE49-F238E27FC236}">
                    <a16:creationId xmlns:a16="http://schemas.microsoft.com/office/drawing/2014/main" id="{DD7BCC35-E58C-E41A-41E9-405E12375A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4940" y="3611907"/>
                <a:ext cx="5261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 Box 19">
                <a:extLst>
                  <a:ext uri="{FF2B5EF4-FFF2-40B4-BE49-F238E27FC236}">
                    <a16:creationId xmlns:a16="http://schemas.microsoft.com/office/drawing/2014/main" id="{DD7BCC35-E58C-E41A-41E9-405E12375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4940" y="3611907"/>
                <a:ext cx="52610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71C9F4FA-15D3-4D3B-73A3-1DA87A92B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5259" y="1986292"/>
                <a:ext cx="49244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71C9F4FA-15D3-4D3B-73A3-1DA87A92B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35259" y="1986292"/>
                <a:ext cx="49244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A92C8948-A204-4016-1828-946CBDCDF4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09582" y="1600005"/>
                <a:ext cx="5357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A92C8948-A204-4016-1828-946CBDCDF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9582" y="1600005"/>
                <a:ext cx="53572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9">
                <a:extLst>
                  <a:ext uri="{FF2B5EF4-FFF2-40B4-BE49-F238E27FC236}">
                    <a16:creationId xmlns:a16="http://schemas.microsoft.com/office/drawing/2014/main" id="{F0BB7B64-AD0E-BA2E-BC6B-44E7E714CD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97942" y="2876335"/>
                <a:ext cx="50206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 Box 19">
                <a:extLst>
                  <a:ext uri="{FF2B5EF4-FFF2-40B4-BE49-F238E27FC236}">
                    <a16:creationId xmlns:a16="http://schemas.microsoft.com/office/drawing/2014/main" id="{F0BB7B64-AD0E-BA2E-BC6B-44E7E714C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97942" y="2876335"/>
                <a:ext cx="50206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>
                <a:extLst>
                  <a:ext uri="{FF2B5EF4-FFF2-40B4-BE49-F238E27FC236}">
                    <a16:creationId xmlns:a16="http://schemas.microsoft.com/office/drawing/2014/main" id="{FBDB0E4B-5C1D-3103-E4E8-7573890B2A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65207" y="4591179"/>
                <a:ext cx="5036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 Box 19">
                <a:extLst>
                  <a:ext uri="{FF2B5EF4-FFF2-40B4-BE49-F238E27FC236}">
                    <a16:creationId xmlns:a16="http://schemas.microsoft.com/office/drawing/2014/main" id="{FBDB0E4B-5C1D-3103-E4E8-7573890B2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65207" y="4591179"/>
                <a:ext cx="50366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85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E70AE9-54F9-F99B-52D9-762EDC51C075}"/>
              </a:ext>
            </a:extLst>
          </p:cNvPr>
          <p:cNvCxnSpPr>
            <a:cxnSpLocks/>
          </p:cNvCxnSpPr>
          <p:nvPr/>
        </p:nvCxnSpPr>
        <p:spPr>
          <a:xfrm>
            <a:off x="9425141" y="3164131"/>
            <a:ext cx="0" cy="3619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AB4FE0-9917-545B-334A-3EEE81C24D79}"/>
              </a:ext>
            </a:extLst>
          </p:cNvPr>
          <p:cNvCxnSpPr/>
          <p:nvPr/>
        </p:nvCxnSpPr>
        <p:spPr>
          <a:xfrm>
            <a:off x="9090924" y="3201304"/>
            <a:ext cx="3714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2995578" y="149946"/>
            <a:ext cx="6200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Angles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4C51FD-16BB-2313-C771-13E532A52D85}"/>
                  </a:ext>
                </a:extLst>
              </p:cNvPr>
              <p:cNvSpPr txBox="1"/>
              <p:nvPr/>
            </p:nvSpPr>
            <p:spPr>
              <a:xfrm>
                <a:off x="0" y="1340612"/>
                <a:ext cx="21729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4C51FD-16BB-2313-C771-13E532A52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0612"/>
                <a:ext cx="217292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258EEA-617C-63A3-86F5-3BF201026FC8}"/>
              </a:ext>
            </a:extLst>
          </p:cNvPr>
          <p:cNvCxnSpPr/>
          <p:nvPr/>
        </p:nvCxnSpPr>
        <p:spPr>
          <a:xfrm>
            <a:off x="6626941" y="3526081"/>
            <a:ext cx="4984955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C1AA57A-E78B-D4B7-81D1-476BF3C913B1}"/>
              </a:ext>
            </a:extLst>
          </p:cNvPr>
          <p:cNvCxnSpPr>
            <a:cxnSpLocks/>
          </p:cNvCxnSpPr>
          <p:nvPr/>
        </p:nvCxnSpPr>
        <p:spPr>
          <a:xfrm>
            <a:off x="6582695" y="2262636"/>
            <a:ext cx="5073445" cy="252689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F3D590-A934-46E0-317E-F31A98855E24}"/>
              </a:ext>
            </a:extLst>
          </p:cNvPr>
          <p:cNvCxnSpPr/>
          <p:nvPr/>
        </p:nvCxnSpPr>
        <p:spPr>
          <a:xfrm flipV="1">
            <a:off x="9065339" y="1520300"/>
            <a:ext cx="0" cy="20057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E76D08DA-38BB-C811-F76E-9362D9C1E57B}"/>
              </a:ext>
            </a:extLst>
          </p:cNvPr>
          <p:cNvSpPr/>
          <p:nvPr/>
        </p:nvSpPr>
        <p:spPr>
          <a:xfrm>
            <a:off x="8932603" y="339919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FECAFFC-714C-4C35-9B74-40622797D43F}"/>
              </a:ext>
            </a:extLst>
          </p:cNvPr>
          <p:cNvSpPr/>
          <p:nvPr/>
        </p:nvSpPr>
        <p:spPr>
          <a:xfrm>
            <a:off x="7076766" y="3426436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3DBD02E-CCDA-88C8-FF63-6B14D10E6FFC}"/>
              </a:ext>
            </a:extLst>
          </p:cNvPr>
          <p:cNvSpPr/>
          <p:nvPr/>
        </p:nvSpPr>
        <p:spPr>
          <a:xfrm>
            <a:off x="7010399" y="2438309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E5367F-5E14-1D23-8982-5C91B91C8DFF}"/>
              </a:ext>
            </a:extLst>
          </p:cNvPr>
          <p:cNvSpPr/>
          <p:nvPr/>
        </p:nvSpPr>
        <p:spPr>
          <a:xfrm>
            <a:off x="8932602" y="1809861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15577BD-86D6-0E40-5EB1-C816A7998592}"/>
              </a:ext>
            </a:extLst>
          </p:cNvPr>
          <p:cNvSpPr/>
          <p:nvPr/>
        </p:nvSpPr>
        <p:spPr>
          <a:xfrm>
            <a:off x="10987543" y="3426436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8996F2C-848F-78C3-CF03-57115571813B}"/>
              </a:ext>
            </a:extLst>
          </p:cNvPr>
          <p:cNvSpPr/>
          <p:nvPr/>
        </p:nvSpPr>
        <p:spPr>
          <a:xfrm>
            <a:off x="11017039" y="4422130"/>
            <a:ext cx="265471" cy="23105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>
                <a:extLst>
                  <a:ext uri="{FF2B5EF4-FFF2-40B4-BE49-F238E27FC236}">
                    <a16:creationId xmlns:a16="http://schemas.microsoft.com/office/drawing/2014/main" id="{7CE4B0A7-9479-5AEC-6AA2-C05E7A0A02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94410" y="3574497"/>
                <a:ext cx="48122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 Box 19">
                <a:extLst>
                  <a:ext uri="{FF2B5EF4-FFF2-40B4-BE49-F238E27FC236}">
                    <a16:creationId xmlns:a16="http://schemas.microsoft.com/office/drawing/2014/main" id="{7CE4B0A7-9479-5AEC-6AA2-C05E7A0A0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94410" y="3574497"/>
                <a:ext cx="48122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>
                <a:extLst>
                  <a:ext uri="{FF2B5EF4-FFF2-40B4-BE49-F238E27FC236}">
                    <a16:creationId xmlns:a16="http://schemas.microsoft.com/office/drawing/2014/main" id="{DD7BCC35-E58C-E41A-41E9-405E12375A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26754" y="3002861"/>
                <a:ext cx="48122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 Box 19">
                <a:extLst>
                  <a:ext uri="{FF2B5EF4-FFF2-40B4-BE49-F238E27FC236}">
                    <a16:creationId xmlns:a16="http://schemas.microsoft.com/office/drawing/2014/main" id="{DD7BCC35-E58C-E41A-41E9-405E12375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26754" y="3002861"/>
                <a:ext cx="48122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71C9F4FA-15D3-4D3B-73A3-1DA87A92B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19368" y="2741251"/>
                <a:ext cx="49244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71C9F4FA-15D3-4D3B-73A3-1DA87A92B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19368" y="2741251"/>
                <a:ext cx="4924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A92C8948-A204-4016-1828-946CBDCDF4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53624" y="2740133"/>
                <a:ext cx="48122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A92C8948-A204-4016-1828-946CBDCDF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53624" y="2740133"/>
                <a:ext cx="48122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9">
                <a:extLst>
                  <a:ext uri="{FF2B5EF4-FFF2-40B4-BE49-F238E27FC236}">
                    <a16:creationId xmlns:a16="http://schemas.microsoft.com/office/drawing/2014/main" id="{F0BB7B64-AD0E-BA2E-BC6B-44E7E714CD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85253" y="3574497"/>
                <a:ext cx="83067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𝟒𝟐</m:t>
                      </m:r>
                      <m:r>
                        <a:rPr lang="en-US" sz="2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 Box 19">
                <a:extLst>
                  <a:ext uri="{FF2B5EF4-FFF2-40B4-BE49-F238E27FC236}">
                    <a16:creationId xmlns:a16="http://schemas.microsoft.com/office/drawing/2014/main" id="{F0BB7B64-AD0E-BA2E-BC6B-44E7E714C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85253" y="3574497"/>
                <a:ext cx="83067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3B461-0901-2C49-E820-811514B8C795}"/>
                  </a:ext>
                </a:extLst>
              </p:cNvPr>
              <p:cNvSpPr txBox="1"/>
              <p:nvPr/>
            </p:nvSpPr>
            <p:spPr>
              <a:xfrm>
                <a:off x="-1" y="2283742"/>
                <a:ext cx="21729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3B461-0901-2C49-E820-811514B8C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283742"/>
                <a:ext cx="217292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0F354B-8DF8-5FCE-90DC-450C9923CC12}"/>
                  </a:ext>
                </a:extLst>
              </p:cNvPr>
              <p:cNvSpPr txBox="1"/>
              <p:nvPr/>
            </p:nvSpPr>
            <p:spPr>
              <a:xfrm>
                <a:off x="0" y="3222328"/>
                <a:ext cx="21729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0F354B-8DF8-5FCE-90DC-450C9923C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2328"/>
                <a:ext cx="217292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E1659A-69FC-446A-8DCD-6D18C362B063}"/>
                  </a:ext>
                </a:extLst>
              </p:cNvPr>
              <p:cNvSpPr txBox="1"/>
              <p:nvPr/>
            </p:nvSpPr>
            <p:spPr>
              <a:xfrm>
                <a:off x="-2" y="4160914"/>
                <a:ext cx="21729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E1659A-69FC-446A-8DCD-6D18C362B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" y="4160914"/>
                <a:ext cx="2172929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04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 of the given angle.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/>
              <p:nvPr/>
            </p:nvSpPr>
            <p:spPr>
              <a:xfrm>
                <a:off x="52839" y="3774991"/>
                <a:ext cx="947182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9" y="3774991"/>
                <a:ext cx="947182" cy="1231106"/>
              </a:xfrm>
              <a:prstGeom prst="rect">
                <a:avLst/>
              </a:prstGeom>
              <a:blipFill>
                <a:blip r:embed="rId3"/>
                <a:stretch>
                  <a:fillRect b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54C3F6-944B-F9DF-493C-45C9A5D17B6E}"/>
              </a:ext>
            </a:extLst>
          </p:cNvPr>
          <p:cNvCxnSpPr/>
          <p:nvPr/>
        </p:nvCxnSpPr>
        <p:spPr>
          <a:xfrm>
            <a:off x="657537" y="1678225"/>
            <a:ext cx="4157386" cy="15240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A92382-35E7-153F-7788-8BAF674E111F}"/>
              </a:ext>
            </a:extLst>
          </p:cNvPr>
          <p:cNvCxnSpPr/>
          <p:nvPr/>
        </p:nvCxnSpPr>
        <p:spPr>
          <a:xfrm flipV="1">
            <a:off x="526430" y="2127179"/>
            <a:ext cx="4419600" cy="62609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A972D0-73F0-CFF0-7142-00B81198B9F6}"/>
              </a:ext>
            </a:extLst>
          </p:cNvPr>
          <p:cNvSpPr txBox="1"/>
          <p:nvPr/>
        </p:nvSpPr>
        <p:spPr>
          <a:xfrm>
            <a:off x="2431430" y="1804672"/>
            <a:ext cx="781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4x°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E01EC5-90E2-9C3C-E8AB-1FE67AC0DD14}"/>
              </a:ext>
            </a:extLst>
          </p:cNvPr>
          <p:cNvSpPr txBox="1"/>
          <p:nvPr/>
        </p:nvSpPr>
        <p:spPr>
          <a:xfrm>
            <a:off x="3538098" y="224231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7444B6-F3E5-10F5-3A6C-C5A292F2A4B9}"/>
              </a:ext>
            </a:extLst>
          </p:cNvPr>
          <p:cNvSpPr txBox="1"/>
          <p:nvPr/>
        </p:nvSpPr>
        <p:spPr>
          <a:xfrm>
            <a:off x="1797618" y="2545356"/>
            <a:ext cx="1526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(3x + 35)°</a:t>
            </a:r>
          </a:p>
        </p:txBody>
      </p:sp>
    </p:spTree>
    <p:extLst>
      <p:ext uri="{BB962C8B-B14F-4D97-AF65-F5344CB8AC3E}">
        <p14:creationId xmlns:p14="http://schemas.microsoft.com/office/powerpoint/2010/main" val="7647908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1177</TotalTime>
  <Words>429</Words>
  <Application>Microsoft Office PowerPoint</Application>
  <PresentationFormat>Widescreen</PresentationFormat>
  <Paragraphs>147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Franklin Gothic Book</vt:lpstr>
      <vt:lpstr>Retrospect</vt:lpstr>
      <vt:lpstr>Unit 1-5  Classifying 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15</cp:revision>
  <cp:lastPrinted>2021-12-23T21:33:34Z</cp:lastPrinted>
  <dcterms:created xsi:type="dcterms:W3CDTF">2018-01-04T19:16:30Z</dcterms:created>
  <dcterms:modified xsi:type="dcterms:W3CDTF">2024-08-07T16:22:19Z</dcterms:modified>
</cp:coreProperties>
</file>